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746" r:id="rId5"/>
  </p:sldMasterIdLst>
  <p:notesMasterIdLst>
    <p:notesMasterId r:id="rId34"/>
  </p:notesMasterIdLst>
  <p:handoutMasterIdLst>
    <p:handoutMasterId r:id="rId35"/>
  </p:handoutMasterIdLst>
  <p:sldIdLst>
    <p:sldId id="257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3" r:id="rId27"/>
    <p:sldId id="292" r:id="rId28"/>
    <p:sldId id="291" r:id="rId29"/>
    <p:sldId id="294" r:id="rId30"/>
    <p:sldId id="296" r:id="rId31"/>
    <p:sldId id="297" r:id="rId32"/>
    <p:sldId id="267" r:id="rId33"/>
  </p:sldIdLst>
  <p:sldSz cx="12192000" cy="6858000"/>
  <p:notesSz cx="6858000" cy="9144000"/>
  <p:embeddedFontLst>
    <p:embeddedFont>
      <p:font typeface="Cera PRO" panose="020B0604020202020204" charset="0"/>
      <p:regular r:id="rId36"/>
      <p:bold r:id="rId37"/>
      <p:italic r:id="rId38"/>
      <p:boldItalic r:id="rId39"/>
    </p:embeddedFont>
    <p:embeddedFont>
      <p:font typeface="Plus Jakarta Sans" panose="020B060402020202020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8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41957-8F5A-4790-A008-108B5DE2E63C}" v="3" dt="2024-09-09T07:09:3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564" autoAdjust="0"/>
  </p:normalViewPr>
  <p:slideViewPr>
    <p:cSldViewPr snapToGrid="0" showGuides="1">
      <p:cViewPr varScale="1">
        <p:scale>
          <a:sx n="97" d="100"/>
          <a:sy n="97" d="100"/>
        </p:scale>
        <p:origin x="103" y="-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9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jan van Oenen" userId="bc0ae170-95ff-4c3d-8805-41889b76f6d7" providerId="ADAL" clId="{221640DF-6F7F-43EB-9885-31123E4442D3}"/>
    <pc:docChg chg="custSel modSld">
      <pc:chgData name="Gerjan van Oenen" userId="bc0ae170-95ff-4c3d-8805-41889b76f6d7" providerId="ADAL" clId="{221640DF-6F7F-43EB-9885-31123E4442D3}" dt="2024-09-02T13:30:05.309" v="31" actId="27636"/>
      <pc:docMkLst>
        <pc:docMk/>
      </pc:docMkLst>
      <pc:sldChg chg="modSp mod">
        <pc:chgData name="Gerjan van Oenen" userId="bc0ae170-95ff-4c3d-8805-41889b76f6d7" providerId="ADAL" clId="{221640DF-6F7F-43EB-9885-31123E4442D3}" dt="2024-09-02T13:30:05.309" v="31" actId="27636"/>
        <pc:sldMkLst>
          <pc:docMk/>
          <pc:sldMk cId="1691343525" sldId="257"/>
        </pc:sldMkLst>
        <pc:spChg chg="mod">
          <ac:chgData name="Gerjan van Oenen" userId="bc0ae170-95ff-4c3d-8805-41889b76f6d7" providerId="ADAL" clId="{221640DF-6F7F-43EB-9885-31123E4442D3}" dt="2024-09-02T13:30:05.309" v="31" actId="27636"/>
          <ac:spMkLst>
            <pc:docMk/>
            <pc:sldMk cId="1691343525" sldId="257"/>
            <ac:spMk id="2" creationId="{235ECDEE-D81F-DE04-0DB2-6AEDFBF95E44}"/>
          </ac:spMkLst>
        </pc:spChg>
      </pc:sldChg>
    </pc:docChg>
  </pc:docChgLst>
  <pc:docChgLst>
    <pc:chgData name="Gerjan van Oenen" userId="bc0ae170-95ff-4c3d-8805-41889b76f6d7" providerId="ADAL" clId="{88A41957-8F5A-4790-A008-108B5DE2E63C}"/>
    <pc:docChg chg="undo custSel addSld delSld modSld">
      <pc:chgData name="Gerjan van Oenen" userId="bc0ae170-95ff-4c3d-8805-41889b76f6d7" providerId="ADAL" clId="{88A41957-8F5A-4790-A008-108B5DE2E63C}" dt="2024-09-09T07:29:57.058" v="149" actId="478"/>
      <pc:docMkLst>
        <pc:docMk/>
      </pc:docMkLst>
      <pc:sldChg chg="delSp mod">
        <pc:chgData name="Gerjan van Oenen" userId="bc0ae170-95ff-4c3d-8805-41889b76f6d7" providerId="ADAL" clId="{88A41957-8F5A-4790-A008-108B5DE2E63C}" dt="2024-09-09T07:29:57.058" v="149" actId="478"/>
        <pc:sldMkLst>
          <pc:docMk/>
          <pc:sldMk cId="924162805" sldId="267"/>
        </pc:sldMkLst>
        <pc:spChg chg="del">
          <ac:chgData name="Gerjan van Oenen" userId="bc0ae170-95ff-4c3d-8805-41889b76f6d7" providerId="ADAL" clId="{88A41957-8F5A-4790-A008-108B5DE2E63C}" dt="2024-09-09T07:29:57.058" v="149" actId="478"/>
          <ac:spMkLst>
            <pc:docMk/>
            <pc:sldMk cId="924162805" sldId="267"/>
            <ac:spMk id="6" creationId="{2BD3BFC3-9A7A-B396-7148-3D92648A82D3}"/>
          </ac:spMkLst>
        </pc:spChg>
      </pc:sldChg>
      <pc:sldChg chg="modSp add mod modClrScheme chgLayout">
        <pc:chgData name="Gerjan van Oenen" userId="bc0ae170-95ff-4c3d-8805-41889b76f6d7" providerId="ADAL" clId="{88A41957-8F5A-4790-A008-108B5DE2E63C}" dt="2024-09-08T13:56:35.004" v="9" actId="12"/>
        <pc:sldMkLst>
          <pc:docMk/>
          <pc:sldMk cId="1646526146" sldId="268"/>
        </pc:sldMkLst>
        <pc:spChg chg="mod ord">
          <ac:chgData name="Gerjan van Oenen" userId="bc0ae170-95ff-4c3d-8805-41889b76f6d7" providerId="ADAL" clId="{88A41957-8F5A-4790-A008-108B5DE2E63C}" dt="2024-09-08T13:56:22.248" v="7" actId="14100"/>
          <ac:spMkLst>
            <pc:docMk/>
            <pc:sldMk cId="1646526146" sldId="268"/>
            <ac:spMk id="2" creationId="{6BB29433-1A39-CFFC-4CFC-42C0D7BCFFB3}"/>
          </ac:spMkLst>
        </pc:spChg>
        <pc:spChg chg="mod ord">
          <ac:chgData name="Gerjan van Oenen" userId="bc0ae170-95ff-4c3d-8805-41889b76f6d7" providerId="ADAL" clId="{88A41957-8F5A-4790-A008-108B5DE2E63C}" dt="2024-09-08T13:56:35.004" v="9" actId="12"/>
          <ac:spMkLst>
            <pc:docMk/>
            <pc:sldMk cId="1646526146" sldId="268"/>
            <ac:spMk id="3" creationId="{25B1D2A1-21C1-F320-51A4-5C17493A462D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2072579235" sldId="268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339676785" sldId="269"/>
        </pc:sldMkLst>
      </pc:sldChg>
      <pc:sldChg chg="addSp delSp modSp add mod modClrScheme chgLayout">
        <pc:chgData name="Gerjan van Oenen" userId="bc0ae170-95ff-4c3d-8805-41889b76f6d7" providerId="ADAL" clId="{88A41957-8F5A-4790-A008-108B5DE2E63C}" dt="2024-09-08T13:57:21.684" v="13" actId="20577"/>
        <pc:sldMkLst>
          <pc:docMk/>
          <pc:sldMk cId="2650472986" sldId="270"/>
        </pc:sldMkLst>
        <pc:spChg chg="mod ord">
          <ac:chgData name="Gerjan van Oenen" userId="bc0ae170-95ff-4c3d-8805-41889b76f6d7" providerId="ADAL" clId="{88A41957-8F5A-4790-A008-108B5DE2E63C}" dt="2024-09-08T13:57:13.033" v="12" actId="26606"/>
          <ac:spMkLst>
            <pc:docMk/>
            <pc:sldMk cId="2650472986" sldId="270"/>
            <ac:spMk id="2" creationId="{EA4931DF-0479-68E0-0DFC-8A1D8FBA8B8B}"/>
          </ac:spMkLst>
        </pc:spChg>
        <pc:spChg chg="mod ord">
          <ac:chgData name="Gerjan van Oenen" userId="bc0ae170-95ff-4c3d-8805-41889b76f6d7" providerId="ADAL" clId="{88A41957-8F5A-4790-A008-108B5DE2E63C}" dt="2024-09-08T13:57:21.684" v="13" actId="20577"/>
          <ac:spMkLst>
            <pc:docMk/>
            <pc:sldMk cId="2650472986" sldId="270"/>
            <ac:spMk id="3" creationId="{06A03E97-42DE-3E12-B2BB-DDAB44ACA92E}"/>
          </ac:spMkLst>
        </pc:spChg>
        <pc:spChg chg="mod ord modVis">
          <ac:chgData name="Gerjan van Oenen" userId="bc0ae170-95ff-4c3d-8805-41889b76f6d7" providerId="ADAL" clId="{88A41957-8F5A-4790-A008-108B5DE2E63C}" dt="2024-09-08T13:57:13.033" v="12" actId="26606"/>
          <ac:spMkLst>
            <pc:docMk/>
            <pc:sldMk cId="2650472986" sldId="270"/>
            <ac:spMk id="4" creationId="{030B22D9-FA9A-024C-47A1-7F7AB828AAE2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2650472986" sldId="270"/>
            <ac:spMk id="5" creationId="{66697F11-FA9A-4924-48DE-748A25D0C775}"/>
          </ac:spMkLst>
        </pc:spChg>
        <pc:spChg chg="add del mod ord">
          <ac:chgData name="Gerjan van Oenen" userId="bc0ae170-95ff-4c3d-8805-41889b76f6d7" providerId="ADAL" clId="{88A41957-8F5A-4790-A008-108B5DE2E63C}" dt="2024-09-08T13:57:13.033" v="12" actId="26606"/>
          <ac:spMkLst>
            <pc:docMk/>
            <pc:sldMk cId="2650472986" sldId="270"/>
            <ac:spMk id="7" creationId="{2587BDF5-B8FD-8C06-2030-8044188003B1}"/>
          </ac:spMkLst>
        </pc:spChg>
        <pc:spChg chg="add del mod ord">
          <ac:chgData name="Gerjan van Oenen" userId="bc0ae170-95ff-4c3d-8805-41889b76f6d7" providerId="ADAL" clId="{88A41957-8F5A-4790-A008-108B5DE2E63C}" dt="2024-09-08T13:57:13.033" v="12" actId="26606"/>
          <ac:spMkLst>
            <pc:docMk/>
            <pc:sldMk cId="2650472986" sldId="270"/>
            <ac:spMk id="8" creationId="{8E8E9582-0AAF-6D1B-EA31-E9E9ADB7902B}"/>
          </ac:spMkLst>
        </pc:spChg>
        <pc:spChg chg="add del mod ord">
          <ac:chgData name="Gerjan van Oenen" userId="bc0ae170-95ff-4c3d-8805-41889b76f6d7" providerId="ADAL" clId="{88A41957-8F5A-4790-A008-108B5DE2E63C}" dt="2024-09-08T13:57:13.033" v="12" actId="26606"/>
          <ac:spMkLst>
            <pc:docMk/>
            <pc:sldMk cId="2650472986" sldId="270"/>
            <ac:spMk id="9" creationId="{60A22314-47AB-7E57-B469-7867A9D655AE}"/>
          </ac:spMkLst>
        </pc:spChg>
        <pc:picChg chg="mod">
          <ac:chgData name="Gerjan van Oenen" userId="bc0ae170-95ff-4c3d-8805-41889b76f6d7" providerId="ADAL" clId="{88A41957-8F5A-4790-A008-108B5DE2E63C}" dt="2024-09-08T13:57:13.033" v="12" actId="26606"/>
          <ac:picMkLst>
            <pc:docMk/>
            <pc:sldMk cId="2650472986" sldId="270"/>
            <ac:picMk id="6" creationId="{7DBDF4CB-EC03-B85B-2560-EEF2B56ABBFE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021605360" sldId="270"/>
        </pc:sldMkLst>
      </pc:sldChg>
      <pc:sldChg chg="addSp delSp modSp add mod modClrScheme chgLayout">
        <pc:chgData name="Gerjan van Oenen" userId="bc0ae170-95ff-4c3d-8805-41889b76f6d7" providerId="ADAL" clId="{88A41957-8F5A-4790-A008-108B5DE2E63C}" dt="2024-09-08T13:58:17.079" v="20" actId="1076"/>
        <pc:sldMkLst>
          <pc:docMk/>
          <pc:sldMk cId="1525789793" sldId="271"/>
        </pc:sldMkLst>
        <pc:spChg chg="mod ord">
          <ac:chgData name="Gerjan van Oenen" userId="bc0ae170-95ff-4c3d-8805-41889b76f6d7" providerId="ADAL" clId="{88A41957-8F5A-4790-A008-108B5DE2E63C}" dt="2024-09-08T13:58:17.079" v="20" actId="1076"/>
          <ac:spMkLst>
            <pc:docMk/>
            <pc:sldMk cId="1525789793" sldId="271"/>
            <ac:spMk id="2" creationId="{EA4931DF-0479-68E0-0DFC-8A1D8FBA8B8B}"/>
          </ac:spMkLst>
        </pc:spChg>
        <pc:spChg chg="add del mod ord">
          <ac:chgData name="Gerjan van Oenen" userId="bc0ae170-95ff-4c3d-8805-41889b76f6d7" providerId="ADAL" clId="{88A41957-8F5A-4790-A008-108B5DE2E63C}" dt="2024-09-08T13:57:51.386" v="16" actId="700"/>
          <ac:spMkLst>
            <pc:docMk/>
            <pc:sldMk cId="1525789793" sldId="271"/>
            <ac:spMk id="3" creationId="{EA14F0F2-C994-6F7B-54E8-C5B06E59E2F7}"/>
          </ac:spMkLst>
        </pc:spChg>
        <pc:spChg chg="mod ord">
          <ac:chgData name="Gerjan van Oenen" userId="bc0ae170-95ff-4c3d-8805-41889b76f6d7" providerId="ADAL" clId="{88A41957-8F5A-4790-A008-108B5DE2E63C}" dt="2024-09-08T13:58:03.845" v="18" actId="700"/>
          <ac:spMkLst>
            <pc:docMk/>
            <pc:sldMk cId="1525789793" sldId="271"/>
            <ac:spMk id="4" creationId="{030B22D9-FA9A-024C-47A1-7F7AB828AAE2}"/>
          </ac:spMkLst>
        </pc:spChg>
        <pc:spChg chg="add del mod ord">
          <ac:chgData name="Gerjan van Oenen" userId="bc0ae170-95ff-4c3d-8805-41889b76f6d7" providerId="ADAL" clId="{88A41957-8F5A-4790-A008-108B5DE2E63C}" dt="2024-09-08T13:57:51.386" v="16" actId="700"/>
          <ac:spMkLst>
            <pc:docMk/>
            <pc:sldMk cId="1525789793" sldId="271"/>
            <ac:spMk id="6" creationId="{74B20835-9323-42D8-DAF0-61970AD80220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525789793" sldId="271"/>
            <ac:spMk id="7" creationId="{E394EAD9-C93C-2055-130F-CDD73E956967}"/>
          </ac:spMkLst>
        </pc:spChg>
        <pc:spChg chg="add del mod ord">
          <ac:chgData name="Gerjan van Oenen" userId="bc0ae170-95ff-4c3d-8805-41889b76f6d7" providerId="ADAL" clId="{88A41957-8F5A-4790-A008-108B5DE2E63C}" dt="2024-09-08T13:58:03.845" v="18" actId="700"/>
          <ac:spMkLst>
            <pc:docMk/>
            <pc:sldMk cId="1525789793" sldId="271"/>
            <ac:spMk id="8" creationId="{F18C9346-126F-8485-F935-61B06D8F26B0}"/>
          </ac:spMkLst>
        </pc:spChg>
        <pc:spChg chg="add del mod ord">
          <ac:chgData name="Gerjan van Oenen" userId="bc0ae170-95ff-4c3d-8805-41889b76f6d7" providerId="ADAL" clId="{88A41957-8F5A-4790-A008-108B5DE2E63C}" dt="2024-09-08T13:58:03.845" v="18" actId="700"/>
          <ac:spMkLst>
            <pc:docMk/>
            <pc:sldMk cId="1525789793" sldId="271"/>
            <ac:spMk id="9" creationId="{86ACF4E8-0D75-6D8C-7AC7-20CEE7892DEF}"/>
          </ac:spMkLst>
        </pc:spChg>
        <pc:picChg chg="mod">
          <ac:chgData name="Gerjan van Oenen" userId="bc0ae170-95ff-4c3d-8805-41889b76f6d7" providerId="ADAL" clId="{88A41957-8F5A-4790-A008-108B5DE2E63C}" dt="2024-09-08T13:58:08.969" v="19" actId="1076"/>
          <ac:picMkLst>
            <pc:docMk/>
            <pc:sldMk cId="1525789793" sldId="271"/>
            <ac:picMk id="5" creationId="{9C615285-94DC-2EFE-27AF-DB967794171C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541366355" sldId="271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468327436" sldId="272"/>
        </pc:sldMkLst>
      </pc:sldChg>
      <pc:sldChg chg="delSp modSp add mod modClrScheme chgLayout">
        <pc:chgData name="Gerjan van Oenen" userId="bc0ae170-95ff-4c3d-8805-41889b76f6d7" providerId="ADAL" clId="{88A41957-8F5A-4790-A008-108B5DE2E63C}" dt="2024-09-08T13:59:13.485" v="25" actId="1076"/>
        <pc:sldMkLst>
          <pc:docMk/>
          <pc:sldMk cId="1015707415" sldId="272"/>
        </pc:sldMkLst>
        <pc:spChg chg="mod ord">
          <ac:chgData name="Gerjan van Oenen" userId="bc0ae170-95ff-4c3d-8805-41889b76f6d7" providerId="ADAL" clId="{88A41957-8F5A-4790-A008-108B5DE2E63C}" dt="2024-09-08T13:58:52.596" v="22" actId="1076"/>
          <ac:spMkLst>
            <pc:docMk/>
            <pc:sldMk cId="1015707415" sldId="272"/>
            <ac:spMk id="2" creationId="{EA4931DF-0479-68E0-0DFC-8A1D8FBA8B8B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015707415" sldId="272"/>
            <ac:spMk id="4" creationId="{030B22D9-FA9A-024C-47A1-7F7AB828AAE2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015707415" sldId="272"/>
            <ac:spMk id="6" creationId="{0E6BACA6-E2D8-09B5-D5C3-FC81D17ECF24}"/>
          </ac:spMkLst>
        </pc:spChg>
        <pc:picChg chg="mod">
          <ac:chgData name="Gerjan van Oenen" userId="bc0ae170-95ff-4c3d-8805-41889b76f6d7" providerId="ADAL" clId="{88A41957-8F5A-4790-A008-108B5DE2E63C}" dt="2024-09-08T13:59:13.485" v="25" actId="1076"/>
          <ac:picMkLst>
            <pc:docMk/>
            <pc:sldMk cId="1015707415" sldId="272"/>
            <ac:picMk id="7" creationId="{F1E0CD36-1913-D298-21EB-7377A09C29A9}"/>
          </ac:picMkLst>
        </pc:picChg>
      </pc:sldChg>
      <pc:sldChg chg="delSp modSp add mod modClrScheme chgLayout">
        <pc:chgData name="Gerjan van Oenen" userId="bc0ae170-95ff-4c3d-8805-41889b76f6d7" providerId="ADAL" clId="{88A41957-8F5A-4790-A008-108B5DE2E63C}" dt="2024-09-08T13:59:29.538" v="28" actId="1076"/>
        <pc:sldMkLst>
          <pc:docMk/>
          <pc:sldMk cId="1235739431" sldId="273"/>
        </pc:sldMkLst>
        <pc:spChg chg="mod ord">
          <ac:chgData name="Gerjan van Oenen" userId="bc0ae170-95ff-4c3d-8805-41889b76f6d7" providerId="ADAL" clId="{88A41957-8F5A-4790-A008-108B5DE2E63C}" dt="2024-09-08T13:59:29.538" v="28" actId="1076"/>
          <ac:spMkLst>
            <pc:docMk/>
            <pc:sldMk cId="1235739431" sldId="273"/>
            <ac:spMk id="2" creationId="{EA4931DF-0479-68E0-0DFC-8A1D8FBA8B8B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235739431" sldId="273"/>
            <ac:spMk id="3" creationId="{06A03E97-42DE-3E12-B2BB-DDAB44ACA92E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235739431" sldId="273"/>
            <ac:spMk id="4" creationId="{030B22D9-FA9A-024C-47A1-7F7AB828AAE2}"/>
          </ac:spMkLst>
        </pc:spChg>
        <pc:picChg chg="mod">
          <ac:chgData name="Gerjan van Oenen" userId="bc0ae170-95ff-4c3d-8805-41889b76f6d7" providerId="ADAL" clId="{88A41957-8F5A-4790-A008-108B5DE2E63C}" dt="2024-09-08T13:59:23.640" v="27" actId="1076"/>
          <ac:picMkLst>
            <pc:docMk/>
            <pc:sldMk cId="1235739431" sldId="273"/>
            <ac:picMk id="6" creationId="{6502BDA6-F6BB-C189-1465-EAA9B36E38DD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589597388" sldId="273"/>
        </pc:sldMkLst>
      </pc:sldChg>
      <pc:sldChg chg="delSp modSp add mod modClrScheme chgLayout">
        <pc:chgData name="Gerjan van Oenen" userId="bc0ae170-95ff-4c3d-8805-41889b76f6d7" providerId="ADAL" clId="{88A41957-8F5A-4790-A008-108B5DE2E63C}" dt="2024-09-08T13:59:50.850" v="32" actId="1076"/>
        <pc:sldMkLst>
          <pc:docMk/>
          <pc:sldMk cId="1010902047" sldId="274"/>
        </pc:sldMkLst>
        <pc:spChg chg="mod ord">
          <ac:chgData name="Gerjan van Oenen" userId="bc0ae170-95ff-4c3d-8805-41889b76f6d7" providerId="ADAL" clId="{88A41957-8F5A-4790-A008-108B5DE2E63C}" dt="2024-09-08T13:59:46.746" v="31" actId="1076"/>
          <ac:spMkLst>
            <pc:docMk/>
            <pc:sldMk cId="1010902047" sldId="274"/>
            <ac:spMk id="2" creationId="{EA4931DF-0479-68E0-0DFC-8A1D8FBA8B8B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010902047" sldId="274"/>
            <ac:spMk id="4" creationId="{030B22D9-FA9A-024C-47A1-7F7AB828AAE2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010902047" sldId="274"/>
            <ac:spMk id="16" creationId="{6479EE6A-698B-EA74-22B3-D37BA7BA7DB6}"/>
          </ac:spMkLst>
        </pc:spChg>
        <pc:picChg chg="mod">
          <ac:chgData name="Gerjan van Oenen" userId="bc0ae170-95ff-4c3d-8805-41889b76f6d7" providerId="ADAL" clId="{88A41957-8F5A-4790-A008-108B5DE2E63C}" dt="2024-09-08T13:59:50.850" v="32" actId="1076"/>
          <ac:picMkLst>
            <pc:docMk/>
            <pc:sldMk cId="1010902047" sldId="274"/>
            <ac:picMk id="7" creationId="{FF47FBBC-EA2B-041A-58B6-7B838A2D0DC0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697424895" sldId="274"/>
        </pc:sldMkLst>
      </pc:sldChg>
      <pc:sldChg chg="delSp modSp add mod modClrScheme chgLayout">
        <pc:chgData name="Gerjan van Oenen" userId="bc0ae170-95ff-4c3d-8805-41889b76f6d7" providerId="ADAL" clId="{88A41957-8F5A-4790-A008-108B5DE2E63C}" dt="2024-09-08T14:00:16.118" v="33" actId="700"/>
        <pc:sldMkLst>
          <pc:docMk/>
          <pc:sldMk cId="3140525958" sldId="275"/>
        </pc:sldMkLst>
        <pc:spChg chg="mod ord">
          <ac:chgData name="Gerjan van Oenen" userId="bc0ae170-95ff-4c3d-8805-41889b76f6d7" providerId="ADAL" clId="{88A41957-8F5A-4790-A008-108B5DE2E63C}" dt="2024-09-08T14:00:16.118" v="33" actId="700"/>
          <ac:spMkLst>
            <pc:docMk/>
            <pc:sldMk cId="3140525958" sldId="275"/>
            <ac:spMk id="7" creationId="{9F6C0554-51C5-D1E2-CCB0-508397A014F3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3140525958" sldId="275"/>
            <ac:spMk id="8" creationId="{88FE2EA3-8CDA-8B57-8996-AD4875A1438A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252441513" sldId="275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873797937" sldId="276"/>
        </pc:sldMkLst>
      </pc:sldChg>
      <pc:sldChg chg="modSp add mod modClrScheme chgLayout">
        <pc:chgData name="Gerjan van Oenen" userId="bc0ae170-95ff-4c3d-8805-41889b76f6d7" providerId="ADAL" clId="{88A41957-8F5A-4790-A008-108B5DE2E63C}" dt="2024-09-09T07:08:46.154" v="46" actId="14100"/>
        <pc:sldMkLst>
          <pc:docMk/>
          <pc:sldMk cId="4200959540" sldId="276"/>
        </pc:sldMkLst>
        <pc:spChg chg="mod ord">
          <ac:chgData name="Gerjan van Oenen" userId="bc0ae170-95ff-4c3d-8805-41889b76f6d7" providerId="ADAL" clId="{88A41957-8F5A-4790-A008-108B5DE2E63C}" dt="2024-09-09T07:08:26.129" v="44" actId="14100"/>
          <ac:spMkLst>
            <pc:docMk/>
            <pc:sldMk cId="4200959540" sldId="276"/>
            <ac:spMk id="4" creationId="{2806638F-599C-A3B6-637D-F83F87DFA90C}"/>
          </ac:spMkLst>
        </pc:spChg>
        <pc:spChg chg="mod ord">
          <ac:chgData name="Gerjan van Oenen" userId="bc0ae170-95ff-4c3d-8805-41889b76f6d7" providerId="ADAL" clId="{88A41957-8F5A-4790-A008-108B5DE2E63C}" dt="2024-09-09T07:08:16.065" v="39" actId="1076"/>
          <ac:spMkLst>
            <pc:docMk/>
            <pc:sldMk cId="4200959540" sldId="276"/>
            <ac:spMk id="6" creationId="{75E82039-0914-0A2A-ADF5-F853B621361E}"/>
          </ac:spMkLst>
        </pc:spChg>
        <pc:picChg chg="mod ord">
          <ac:chgData name="Gerjan van Oenen" userId="bc0ae170-95ff-4c3d-8805-41889b76f6d7" providerId="ADAL" clId="{88A41957-8F5A-4790-A008-108B5DE2E63C}" dt="2024-09-09T07:08:46.154" v="46" actId="14100"/>
          <ac:picMkLst>
            <pc:docMk/>
            <pc:sldMk cId="4200959540" sldId="276"/>
            <ac:picMk id="7" creationId="{A88319AD-BDAC-E347-4D91-C76A840AAA72}"/>
          </ac:picMkLst>
        </pc:picChg>
      </pc:sldChg>
      <pc:sldChg chg="modSp add mod modClrScheme chgLayout">
        <pc:chgData name="Gerjan van Oenen" userId="bc0ae170-95ff-4c3d-8805-41889b76f6d7" providerId="ADAL" clId="{88A41957-8F5A-4790-A008-108B5DE2E63C}" dt="2024-09-09T07:09:16.977" v="50" actId="14100"/>
        <pc:sldMkLst>
          <pc:docMk/>
          <pc:sldMk cId="3022790866" sldId="277"/>
        </pc:sldMkLst>
        <pc:spChg chg="mod ord">
          <ac:chgData name="Gerjan van Oenen" userId="bc0ae170-95ff-4c3d-8805-41889b76f6d7" providerId="ADAL" clId="{88A41957-8F5A-4790-A008-108B5DE2E63C}" dt="2024-09-09T07:09:16.977" v="50" actId="14100"/>
          <ac:spMkLst>
            <pc:docMk/>
            <pc:sldMk cId="3022790866" sldId="277"/>
            <ac:spMk id="2" creationId="{1BDBCFCD-33D1-388F-256E-290B131B19CB}"/>
          </ac:spMkLst>
        </pc:spChg>
        <pc:spChg chg="mod ord">
          <ac:chgData name="Gerjan van Oenen" userId="bc0ae170-95ff-4c3d-8805-41889b76f6d7" providerId="ADAL" clId="{88A41957-8F5A-4790-A008-108B5DE2E63C}" dt="2024-09-09T07:09:08.570" v="49" actId="1076"/>
          <ac:spMkLst>
            <pc:docMk/>
            <pc:sldMk cId="3022790866" sldId="277"/>
            <ac:spMk id="4" creationId="{EBCBBD6B-A728-2BE5-21D4-B95DB68EB3BD}"/>
          </ac:spMkLst>
        </pc:spChg>
        <pc:picChg chg="mod ord">
          <ac:chgData name="Gerjan van Oenen" userId="bc0ae170-95ff-4c3d-8805-41889b76f6d7" providerId="ADAL" clId="{88A41957-8F5A-4790-A008-108B5DE2E63C}" dt="2024-09-09T07:08:57.768" v="48" actId="14100"/>
          <ac:picMkLst>
            <pc:docMk/>
            <pc:sldMk cId="3022790866" sldId="277"/>
            <ac:picMk id="5" creationId="{589803CB-7C85-D49A-CB14-24AACF425192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521683274" sldId="277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921405161" sldId="278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351180001" sldId="279"/>
        </pc:sldMkLst>
      </pc:sldChg>
      <pc:sldChg chg="modSp add mod modClrScheme chgLayout">
        <pc:chgData name="Gerjan van Oenen" userId="bc0ae170-95ff-4c3d-8805-41889b76f6d7" providerId="ADAL" clId="{88A41957-8F5A-4790-A008-108B5DE2E63C}" dt="2024-09-09T07:09:43.980" v="53" actId="14100"/>
        <pc:sldMkLst>
          <pc:docMk/>
          <pc:sldMk cId="3521683274" sldId="279"/>
        </pc:sldMkLst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3521683274" sldId="279"/>
            <ac:spMk id="10" creationId="{D3F0E6FB-3933-1D9A-5CE9-A626056E6639}"/>
          </ac:spMkLst>
        </pc:spChg>
        <pc:graphicFrameChg chg="mod">
          <ac:chgData name="Gerjan van Oenen" userId="bc0ae170-95ff-4c3d-8805-41889b76f6d7" providerId="ADAL" clId="{88A41957-8F5A-4790-A008-108B5DE2E63C}" dt="2024-09-09T07:09:43.980" v="53" actId="14100"/>
          <ac:graphicFrameMkLst>
            <pc:docMk/>
            <pc:sldMk cId="3521683274" sldId="279"/>
            <ac:graphicFrameMk id="43" creationId="{DAB52A87-473E-10AF-231F-56A4FD15D8DE}"/>
          </ac:graphicFrameMkLst>
        </pc:graphicFrameChg>
        <pc:picChg chg="mod ord">
          <ac:chgData name="Gerjan van Oenen" userId="bc0ae170-95ff-4c3d-8805-41889b76f6d7" providerId="ADAL" clId="{88A41957-8F5A-4790-A008-108B5DE2E63C}" dt="2024-09-08T13:55:37.034" v="5" actId="700"/>
          <ac:picMkLst>
            <pc:docMk/>
            <pc:sldMk cId="3521683274" sldId="279"/>
            <ac:picMk id="5" creationId="{DA5064A5-E0ED-30AE-FA7A-A4B7ABBDA704}"/>
          </ac:picMkLst>
        </pc:picChg>
      </pc:sldChg>
      <pc:sldChg chg="modSp add mod modClrScheme chgLayout">
        <pc:chgData name="Gerjan van Oenen" userId="bc0ae170-95ff-4c3d-8805-41889b76f6d7" providerId="ADAL" clId="{88A41957-8F5A-4790-A008-108B5DE2E63C}" dt="2024-09-09T07:12:47.393" v="80" actId="20577"/>
        <pc:sldMkLst>
          <pc:docMk/>
          <pc:sldMk cId="743739709" sldId="280"/>
        </pc:sldMkLst>
        <pc:spChg chg="mod ord">
          <ac:chgData name="Gerjan van Oenen" userId="bc0ae170-95ff-4c3d-8805-41889b76f6d7" providerId="ADAL" clId="{88A41957-8F5A-4790-A008-108B5DE2E63C}" dt="2024-09-09T07:12:34.031" v="57" actId="1076"/>
          <ac:spMkLst>
            <pc:docMk/>
            <pc:sldMk cId="743739709" sldId="280"/>
            <ac:spMk id="2" creationId="{142E9D5B-D103-CCCB-7290-B81BEFC097C6}"/>
          </ac:spMkLst>
        </pc:spChg>
        <pc:spChg chg="mod ord">
          <ac:chgData name="Gerjan van Oenen" userId="bc0ae170-95ff-4c3d-8805-41889b76f6d7" providerId="ADAL" clId="{88A41957-8F5A-4790-A008-108B5DE2E63C}" dt="2024-09-09T07:12:47.393" v="80" actId="20577"/>
          <ac:spMkLst>
            <pc:docMk/>
            <pc:sldMk cId="743739709" sldId="280"/>
            <ac:spMk id="3" creationId="{43B5B189-8561-B247-25BF-B9B6E663EC7D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051725141" sldId="280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716874914" sldId="281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881682870" sldId="282"/>
        </pc:sldMkLst>
      </pc:sldChg>
      <pc:sldChg chg="delSp modSp add mod modClrScheme chgLayout">
        <pc:chgData name="Gerjan van Oenen" userId="bc0ae170-95ff-4c3d-8805-41889b76f6d7" providerId="ADAL" clId="{88A41957-8F5A-4790-A008-108B5DE2E63C}" dt="2024-09-09T07:13:11.527" v="82" actId="700"/>
        <pc:sldMkLst>
          <pc:docMk/>
          <pc:sldMk cId="2174006821" sldId="282"/>
        </pc:sldMkLst>
        <pc:spChg chg="mod ord">
          <ac:chgData name="Gerjan van Oenen" userId="bc0ae170-95ff-4c3d-8805-41889b76f6d7" providerId="ADAL" clId="{88A41957-8F5A-4790-A008-108B5DE2E63C}" dt="2024-09-09T07:13:11.527" v="82" actId="700"/>
          <ac:spMkLst>
            <pc:docMk/>
            <pc:sldMk cId="2174006821" sldId="282"/>
            <ac:spMk id="7" creationId="{9F6C0554-51C5-D1E2-CCB0-508397A014F3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2174006821" sldId="282"/>
            <ac:spMk id="8" creationId="{88FE2EA3-8CDA-8B57-8996-AD4875A1438A}"/>
          </ac:spMkLst>
        </pc:spChg>
      </pc:sldChg>
      <pc:sldChg chg="modSp add mod modClrScheme chgLayout">
        <pc:chgData name="Gerjan van Oenen" userId="bc0ae170-95ff-4c3d-8805-41889b76f6d7" providerId="ADAL" clId="{88A41957-8F5A-4790-A008-108B5DE2E63C}" dt="2024-09-09T07:14:17.497" v="89" actId="1076"/>
        <pc:sldMkLst>
          <pc:docMk/>
          <pc:sldMk cId="1585467153" sldId="283"/>
        </pc:sldMkLst>
        <pc:spChg chg="mod ord">
          <ac:chgData name="Gerjan van Oenen" userId="bc0ae170-95ff-4c3d-8805-41889b76f6d7" providerId="ADAL" clId="{88A41957-8F5A-4790-A008-108B5DE2E63C}" dt="2024-09-09T07:14:17.497" v="89" actId="1076"/>
          <ac:spMkLst>
            <pc:docMk/>
            <pc:sldMk cId="1585467153" sldId="283"/>
            <ac:spMk id="4" creationId="{2806638F-599C-A3B6-637D-F83F87DFA90C}"/>
          </ac:spMkLst>
        </pc:spChg>
        <pc:spChg chg="mod ord">
          <ac:chgData name="Gerjan van Oenen" userId="bc0ae170-95ff-4c3d-8805-41889b76f6d7" providerId="ADAL" clId="{88A41957-8F5A-4790-A008-108B5DE2E63C}" dt="2024-09-09T07:14:17.497" v="89" actId="1076"/>
          <ac:spMkLst>
            <pc:docMk/>
            <pc:sldMk cId="1585467153" sldId="283"/>
            <ac:spMk id="6" creationId="{75E82039-0914-0A2A-ADF5-F853B621361E}"/>
          </ac:spMkLst>
        </pc:spChg>
        <pc:picChg chg="mod ord">
          <ac:chgData name="Gerjan van Oenen" userId="bc0ae170-95ff-4c3d-8805-41889b76f6d7" providerId="ADAL" clId="{88A41957-8F5A-4790-A008-108B5DE2E63C}" dt="2024-09-09T07:13:40.127" v="84" actId="14100"/>
          <ac:picMkLst>
            <pc:docMk/>
            <pc:sldMk cId="1585467153" sldId="283"/>
            <ac:picMk id="8" creationId="{C0D66C28-14F9-C750-FA31-8FB750BB1AC7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963163268" sldId="283"/>
        </pc:sldMkLst>
      </pc:sldChg>
      <pc:sldChg chg="modSp add mod modClrScheme chgLayout">
        <pc:chgData name="Gerjan van Oenen" userId="bc0ae170-95ff-4c3d-8805-41889b76f6d7" providerId="ADAL" clId="{88A41957-8F5A-4790-A008-108B5DE2E63C}" dt="2024-09-09T07:14:44.267" v="94" actId="14100"/>
        <pc:sldMkLst>
          <pc:docMk/>
          <pc:sldMk cId="1630154759" sldId="284"/>
        </pc:sldMkLst>
        <pc:spChg chg="mod ord">
          <ac:chgData name="Gerjan van Oenen" userId="bc0ae170-95ff-4c3d-8805-41889b76f6d7" providerId="ADAL" clId="{88A41957-8F5A-4790-A008-108B5DE2E63C}" dt="2024-09-09T07:14:44.267" v="94" actId="14100"/>
          <ac:spMkLst>
            <pc:docMk/>
            <pc:sldMk cId="1630154759" sldId="284"/>
            <ac:spMk id="2" creationId="{76580AB9-F6D2-4C87-9DAD-1FA7F71EC676}"/>
          </ac:spMkLst>
        </pc:spChg>
        <pc:spChg chg="mod ord">
          <ac:chgData name="Gerjan van Oenen" userId="bc0ae170-95ff-4c3d-8805-41889b76f6d7" providerId="ADAL" clId="{88A41957-8F5A-4790-A008-108B5DE2E63C}" dt="2024-09-09T07:14:33.559" v="91" actId="1076"/>
          <ac:spMkLst>
            <pc:docMk/>
            <pc:sldMk cId="1630154759" sldId="284"/>
            <ac:spMk id="3" creationId="{EFE67E1C-9E69-454A-B77D-484FE2A06734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630154759" sldId="284"/>
            <ac:spMk id="4" creationId="{DD53635A-E98D-4370-A6FE-B928B85F9A4F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972884684" sldId="284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25426328" sldId="285"/>
        </pc:sldMkLst>
      </pc:sldChg>
      <pc:sldChg chg="modSp add mod modClrScheme chgLayout">
        <pc:chgData name="Gerjan van Oenen" userId="bc0ae170-95ff-4c3d-8805-41889b76f6d7" providerId="ADAL" clId="{88A41957-8F5A-4790-A008-108B5DE2E63C}" dt="2024-09-09T07:25:05.824" v="103" actId="14100"/>
        <pc:sldMkLst>
          <pc:docMk/>
          <pc:sldMk cId="2558525450" sldId="285"/>
        </pc:sldMkLst>
        <pc:spChg chg="mod ord">
          <ac:chgData name="Gerjan van Oenen" userId="bc0ae170-95ff-4c3d-8805-41889b76f6d7" providerId="ADAL" clId="{88A41957-8F5A-4790-A008-108B5DE2E63C}" dt="2024-09-09T07:24:44.267" v="99" actId="1076"/>
          <ac:spMkLst>
            <pc:docMk/>
            <pc:sldMk cId="2558525450" sldId="285"/>
            <ac:spMk id="2" creationId="{C82558C9-49A9-F0F4-3A07-F1B33098AB61}"/>
          </ac:spMkLst>
        </pc:spChg>
        <pc:spChg chg="mod ord">
          <ac:chgData name="Gerjan van Oenen" userId="bc0ae170-95ff-4c3d-8805-41889b76f6d7" providerId="ADAL" clId="{88A41957-8F5A-4790-A008-108B5DE2E63C}" dt="2024-09-09T07:24:38.840" v="97" actId="1076"/>
          <ac:spMkLst>
            <pc:docMk/>
            <pc:sldMk cId="2558525450" sldId="285"/>
            <ac:spMk id="3" creationId="{4D30FCF0-FBA0-5847-EC74-D5C47BE653D9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2558525450" sldId="285"/>
            <ac:spMk id="4" creationId="{67812A8B-E79C-F0BB-8BA9-C4337FAB4E4F}"/>
          </ac:spMkLst>
        </pc:spChg>
        <pc:cxnChg chg="mod">
          <ac:chgData name="Gerjan van Oenen" userId="bc0ae170-95ff-4c3d-8805-41889b76f6d7" providerId="ADAL" clId="{88A41957-8F5A-4790-A008-108B5DE2E63C}" dt="2024-09-09T07:25:03.290" v="102" actId="14100"/>
          <ac:cxnSpMkLst>
            <pc:docMk/>
            <pc:sldMk cId="2558525450" sldId="285"/>
            <ac:cxnSpMk id="9" creationId="{981ACAA9-1A8C-A02F-5C59-8A8CC24C1B28}"/>
          </ac:cxnSpMkLst>
        </pc:cxnChg>
        <pc:cxnChg chg="mod">
          <ac:chgData name="Gerjan van Oenen" userId="bc0ae170-95ff-4c3d-8805-41889b76f6d7" providerId="ADAL" clId="{88A41957-8F5A-4790-A008-108B5DE2E63C}" dt="2024-09-09T07:25:05.824" v="103" actId="14100"/>
          <ac:cxnSpMkLst>
            <pc:docMk/>
            <pc:sldMk cId="2558525450" sldId="285"/>
            <ac:cxnSpMk id="11" creationId="{9346128C-8315-ADAF-0AF6-86667189DF3A}"/>
          </ac:cxnSpMkLst>
        </pc:cxnChg>
      </pc:sldChg>
      <pc:sldChg chg="modSp add mod modClrScheme chgLayout">
        <pc:chgData name="Gerjan van Oenen" userId="bc0ae170-95ff-4c3d-8805-41889b76f6d7" providerId="ADAL" clId="{88A41957-8F5A-4790-A008-108B5DE2E63C}" dt="2024-09-09T07:25:24.992" v="107" actId="1076"/>
        <pc:sldMkLst>
          <pc:docMk/>
          <pc:sldMk cId="1790539368" sldId="286"/>
        </pc:sldMkLst>
        <pc:spChg chg="mod ord">
          <ac:chgData name="Gerjan van Oenen" userId="bc0ae170-95ff-4c3d-8805-41889b76f6d7" providerId="ADAL" clId="{88A41957-8F5A-4790-A008-108B5DE2E63C}" dt="2024-09-09T07:25:24.992" v="107" actId="1076"/>
          <ac:spMkLst>
            <pc:docMk/>
            <pc:sldMk cId="1790539368" sldId="286"/>
            <ac:spMk id="2" creationId="{7B091EF8-2CB6-81B1-FB2D-B82963D150C2}"/>
          </ac:spMkLst>
        </pc:spChg>
        <pc:spChg chg="mod ord">
          <ac:chgData name="Gerjan van Oenen" userId="bc0ae170-95ff-4c3d-8805-41889b76f6d7" providerId="ADAL" clId="{88A41957-8F5A-4790-A008-108B5DE2E63C}" dt="2024-09-09T07:25:16.882" v="105" actId="1076"/>
          <ac:spMkLst>
            <pc:docMk/>
            <pc:sldMk cId="1790539368" sldId="286"/>
            <ac:spMk id="3" creationId="{627888D0-2316-09F8-256D-85E6A82C3482}"/>
          </ac:spMkLst>
        </pc:spChg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790539368" sldId="286"/>
            <ac:spMk id="4" creationId="{103075E6-55CD-1400-2525-B4BCFC7B7330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387366875" sldId="286"/>
        </pc:sldMkLst>
      </pc:sldChg>
      <pc:sldChg chg="modSp add mod modClrScheme chgLayout">
        <pc:chgData name="Gerjan van Oenen" userId="bc0ae170-95ff-4c3d-8805-41889b76f6d7" providerId="ADAL" clId="{88A41957-8F5A-4790-A008-108B5DE2E63C}" dt="2024-09-08T13:55:37.034" v="5" actId="700"/>
        <pc:sldMkLst>
          <pc:docMk/>
          <pc:sldMk cId="1281629035" sldId="287"/>
        </pc:sldMkLst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281629035" sldId="287"/>
            <ac:spMk id="10" creationId="{D3F0E6FB-3933-1D9A-5CE9-A626056E6639}"/>
          </ac:spMkLst>
        </pc:spChg>
        <pc:picChg chg="mod ord">
          <ac:chgData name="Gerjan van Oenen" userId="bc0ae170-95ff-4c3d-8805-41889b76f6d7" providerId="ADAL" clId="{88A41957-8F5A-4790-A008-108B5DE2E63C}" dt="2024-09-08T13:55:37.034" v="5" actId="700"/>
          <ac:picMkLst>
            <pc:docMk/>
            <pc:sldMk cId="1281629035" sldId="287"/>
            <ac:picMk id="5" creationId="{DA5064A5-E0ED-30AE-FA7A-A4B7ABBDA704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2165670386" sldId="287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942201985" sldId="288"/>
        </pc:sldMkLst>
      </pc:sldChg>
      <pc:sldChg chg="modSp add mod modClrScheme chgLayout">
        <pc:chgData name="Gerjan van Oenen" userId="bc0ae170-95ff-4c3d-8805-41889b76f6d7" providerId="ADAL" clId="{88A41957-8F5A-4790-A008-108B5DE2E63C}" dt="2024-09-09T07:26:18.504" v="117" actId="1076"/>
        <pc:sldMkLst>
          <pc:docMk/>
          <pc:sldMk cId="3426465396" sldId="288"/>
        </pc:sldMkLst>
        <pc:spChg chg="mod ord">
          <ac:chgData name="Gerjan van Oenen" userId="bc0ae170-95ff-4c3d-8805-41889b76f6d7" providerId="ADAL" clId="{88A41957-8F5A-4790-A008-108B5DE2E63C}" dt="2024-09-09T07:26:18.504" v="117" actId="1076"/>
          <ac:spMkLst>
            <pc:docMk/>
            <pc:sldMk cId="3426465396" sldId="288"/>
            <ac:spMk id="2" creationId="{142E9D5B-D103-CCCB-7290-B81BEFC097C6}"/>
          </ac:spMkLst>
        </pc:spChg>
        <pc:spChg chg="mod ord">
          <ac:chgData name="Gerjan van Oenen" userId="bc0ae170-95ff-4c3d-8805-41889b76f6d7" providerId="ADAL" clId="{88A41957-8F5A-4790-A008-108B5DE2E63C}" dt="2024-09-09T07:26:18.504" v="117" actId="1076"/>
          <ac:spMkLst>
            <pc:docMk/>
            <pc:sldMk cId="3426465396" sldId="288"/>
            <ac:spMk id="3" creationId="{43B5B189-8561-B247-25BF-B9B6E663EC7D}"/>
          </ac:spMkLst>
        </pc:spChg>
      </pc:sldChg>
      <pc:sldChg chg="modSp add mod modClrScheme chgLayout">
        <pc:chgData name="Gerjan van Oenen" userId="bc0ae170-95ff-4c3d-8805-41889b76f6d7" providerId="ADAL" clId="{88A41957-8F5A-4790-A008-108B5DE2E63C}" dt="2024-09-09T07:27:00.240" v="125" actId="113"/>
        <pc:sldMkLst>
          <pc:docMk/>
          <pc:sldMk cId="2370955704" sldId="289"/>
        </pc:sldMkLst>
        <pc:spChg chg="mod ord">
          <ac:chgData name="Gerjan van Oenen" userId="bc0ae170-95ff-4c3d-8805-41889b76f6d7" providerId="ADAL" clId="{88A41957-8F5A-4790-A008-108B5DE2E63C}" dt="2024-09-09T07:26:54.041" v="123" actId="12"/>
          <ac:spMkLst>
            <pc:docMk/>
            <pc:sldMk cId="2370955704" sldId="289"/>
            <ac:spMk id="4" creationId="{C1ED8D6D-F96B-5846-6E42-DA928131F012}"/>
          </ac:spMkLst>
        </pc:spChg>
        <pc:spChg chg="mod ord">
          <ac:chgData name="Gerjan van Oenen" userId="bc0ae170-95ff-4c3d-8805-41889b76f6d7" providerId="ADAL" clId="{88A41957-8F5A-4790-A008-108B5DE2E63C}" dt="2024-09-09T07:27:00.240" v="125" actId="113"/>
          <ac:spMkLst>
            <pc:docMk/>
            <pc:sldMk cId="2370955704" sldId="289"/>
            <ac:spMk id="5" creationId="{385D06F3-2673-784D-C3B2-F39DCBECB02A}"/>
          </ac:spMkLst>
        </pc:spChg>
      </pc:sldChg>
      <pc:sldChg chg="modSp add mod modClrScheme chgLayout">
        <pc:chgData name="Gerjan van Oenen" userId="bc0ae170-95ff-4c3d-8805-41889b76f6d7" providerId="ADAL" clId="{88A41957-8F5A-4790-A008-108B5DE2E63C}" dt="2024-09-09T07:27:20.240" v="129" actId="14100"/>
        <pc:sldMkLst>
          <pc:docMk/>
          <pc:sldMk cId="1222457623" sldId="290"/>
        </pc:sldMkLst>
        <pc:spChg chg="mod ord">
          <ac:chgData name="Gerjan van Oenen" userId="bc0ae170-95ff-4c3d-8805-41889b76f6d7" providerId="ADAL" clId="{88A41957-8F5A-4790-A008-108B5DE2E63C}" dt="2024-09-09T07:27:20.240" v="129" actId="14100"/>
          <ac:spMkLst>
            <pc:docMk/>
            <pc:sldMk cId="1222457623" sldId="290"/>
            <ac:spMk id="4" creationId="{DFDD60A2-0631-ACF5-CC7E-6A3C5D324620}"/>
          </ac:spMkLst>
        </pc:spChg>
        <pc:spChg chg="mod ord">
          <ac:chgData name="Gerjan van Oenen" userId="bc0ae170-95ff-4c3d-8805-41889b76f6d7" providerId="ADAL" clId="{88A41957-8F5A-4790-A008-108B5DE2E63C}" dt="2024-09-09T07:27:10.051" v="127" actId="27636"/>
          <ac:spMkLst>
            <pc:docMk/>
            <pc:sldMk cId="1222457623" sldId="290"/>
            <ac:spMk id="6" creationId="{AC7E0898-6C79-5653-6C9F-D3EE6CA4A80B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3347837428" sldId="290"/>
        </pc:sldMkLst>
      </pc:sldChg>
      <pc:sldChg chg="modSp add mod modClrScheme chgLayout">
        <pc:chgData name="Gerjan van Oenen" userId="bc0ae170-95ff-4c3d-8805-41889b76f6d7" providerId="ADAL" clId="{88A41957-8F5A-4790-A008-108B5DE2E63C}" dt="2024-09-09T07:28:34.304" v="138" actId="14100"/>
        <pc:sldMkLst>
          <pc:docMk/>
          <pc:sldMk cId="276421933" sldId="291"/>
        </pc:sldMkLst>
        <pc:spChg chg="mod ord">
          <ac:chgData name="Gerjan van Oenen" userId="bc0ae170-95ff-4c3d-8805-41889b76f6d7" providerId="ADAL" clId="{88A41957-8F5A-4790-A008-108B5DE2E63C}" dt="2024-09-09T07:28:34.304" v="138" actId="14100"/>
          <ac:spMkLst>
            <pc:docMk/>
            <pc:sldMk cId="276421933" sldId="291"/>
            <ac:spMk id="2" creationId="{A8DC345C-0A90-0E0D-7FDF-6172140688CE}"/>
          </ac:spMkLst>
        </pc:spChg>
        <pc:spChg chg="mod ord">
          <ac:chgData name="Gerjan van Oenen" userId="bc0ae170-95ff-4c3d-8805-41889b76f6d7" providerId="ADAL" clId="{88A41957-8F5A-4790-A008-108B5DE2E63C}" dt="2024-09-09T07:28:23.961" v="136" actId="1076"/>
          <ac:spMkLst>
            <pc:docMk/>
            <pc:sldMk cId="276421933" sldId="291"/>
            <ac:spMk id="3" creationId="{0FCF3748-08C9-1A90-BC32-0781271BBA9A}"/>
          </ac:spMkLst>
        </pc:sp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1430404558" sldId="291"/>
        </pc:sldMkLst>
      </pc:sldChg>
      <pc:sldChg chg="modSp add mod modClrScheme chgLayout">
        <pc:chgData name="Gerjan van Oenen" userId="bc0ae170-95ff-4c3d-8805-41889b76f6d7" providerId="ADAL" clId="{88A41957-8F5A-4790-A008-108B5DE2E63C}" dt="2024-09-08T13:55:37.034" v="5" actId="700"/>
        <pc:sldMkLst>
          <pc:docMk/>
          <pc:sldMk cId="1033463364" sldId="292"/>
        </pc:sldMkLst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1033463364" sldId="292"/>
            <ac:spMk id="10" creationId="{D3F0E6FB-3933-1D9A-5CE9-A626056E6639}"/>
          </ac:spMkLst>
        </pc:spChg>
        <pc:picChg chg="mod ord">
          <ac:chgData name="Gerjan van Oenen" userId="bc0ae170-95ff-4c3d-8805-41889b76f6d7" providerId="ADAL" clId="{88A41957-8F5A-4790-A008-108B5DE2E63C}" dt="2024-09-08T13:55:37.034" v="5" actId="700"/>
          <ac:picMkLst>
            <pc:docMk/>
            <pc:sldMk cId="1033463364" sldId="292"/>
            <ac:picMk id="5" creationId="{DA5064A5-E0ED-30AE-FA7A-A4B7ABBDA704}"/>
          </ac:picMkLst>
        </pc:picChg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2836619096" sldId="292"/>
        </pc:sldMkLst>
      </pc:sldChg>
      <pc:sldChg chg="del">
        <pc:chgData name="Gerjan van Oenen" userId="bc0ae170-95ff-4c3d-8805-41889b76f6d7" providerId="ADAL" clId="{88A41957-8F5A-4790-A008-108B5DE2E63C}" dt="2024-09-08T13:55:07.136" v="0" actId="47"/>
        <pc:sldMkLst>
          <pc:docMk/>
          <pc:sldMk cId="596973792" sldId="293"/>
        </pc:sldMkLst>
      </pc:sldChg>
      <pc:sldChg chg="delSp modSp add mod modClrScheme chgLayout">
        <pc:chgData name="Gerjan van Oenen" userId="bc0ae170-95ff-4c3d-8805-41889b76f6d7" providerId="ADAL" clId="{88A41957-8F5A-4790-A008-108B5DE2E63C}" dt="2024-09-08T13:55:37.034" v="5" actId="700"/>
        <pc:sldMkLst>
          <pc:docMk/>
          <pc:sldMk cId="969996092" sldId="293"/>
        </pc:sldMkLst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969996092" sldId="293"/>
            <ac:spMk id="4" creationId="{77311282-57F5-F547-57ED-9A6ACCCE388D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969996092" sldId="293"/>
            <ac:spMk id="5" creationId="{84F80908-45A7-D331-4A63-26DF2A38724B}"/>
          </ac:spMkLst>
        </pc:spChg>
      </pc:sldChg>
      <pc:sldChg chg="delSp modSp add mod modClrScheme chgLayout">
        <pc:chgData name="Gerjan van Oenen" userId="bc0ae170-95ff-4c3d-8805-41889b76f6d7" providerId="ADAL" clId="{88A41957-8F5A-4790-A008-108B5DE2E63C}" dt="2024-09-09T07:29:05.090" v="139" actId="14100"/>
        <pc:sldMkLst>
          <pc:docMk/>
          <pc:sldMk cId="2831861900" sldId="294"/>
        </pc:sldMkLst>
        <pc:spChg chg="mod ord">
          <ac:chgData name="Gerjan van Oenen" userId="bc0ae170-95ff-4c3d-8805-41889b76f6d7" providerId="ADAL" clId="{88A41957-8F5A-4790-A008-108B5DE2E63C}" dt="2024-09-09T07:29:05.090" v="139" actId="14100"/>
          <ac:spMkLst>
            <pc:docMk/>
            <pc:sldMk cId="2831861900" sldId="294"/>
            <ac:spMk id="4" creationId="{77311282-57F5-F547-57ED-9A6ACCCE388D}"/>
          </ac:spMkLst>
        </pc:spChg>
        <pc:spChg chg="del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2831861900" sldId="294"/>
            <ac:spMk id="5" creationId="{84F80908-45A7-D331-4A63-26DF2A38724B}"/>
          </ac:spMkLst>
        </pc:spChg>
      </pc:sldChg>
      <pc:sldChg chg="modSp add mod modClrScheme chgLayout">
        <pc:chgData name="Gerjan van Oenen" userId="bc0ae170-95ff-4c3d-8805-41889b76f6d7" providerId="ADAL" clId="{88A41957-8F5A-4790-A008-108B5DE2E63C}" dt="2024-09-08T13:55:37.034" v="5" actId="700"/>
        <pc:sldMkLst>
          <pc:docMk/>
          <pc:sldMk cId="4189485906" sldId="296"/>
        </pc:sldMkLst>
        <pc:spChg chg="mod ord">
          <ac:chgData name="Gerjan van Oenen" userId="bc0ae170-95ff-4c3d-8805-41889b76f6d7" providerId="ADAL" clId="{88A41957-8F5A-4790-A008-108B5DE2E63C}" dt="2024-09-08T13:55:37.034" v="5" actId="700"/>
          <ac:spMkLst>
            <pc:docMk/>
            <pc:sldMk cId="4189485906" sldId="296"/>
            <ac:spMk id="10" creationId="{D3F0E6FB-3933-1D9A-5CE9-A626056E6639}"/>
          </ac:spMkLst>
        </pc:spChg>
        <pc:picChg chg="mod ord">
          <ac:chgData name="Gerjan van Oenen" userId="bc0ae170-95ff-4c3d-8805-41889b76f6d7" providerId="ADAL" clId="{88A41957-8F5A-4790-A008-108B5DE2E63C}" dt="2024-09-08T13:55:37.034" v="5" actId="700"/>
          <ac:picMkLst>
            <pc:docMk/>
            <pc:sldMk cId="4189485906" sldId="296"/>
            <ac:picMk id="5" creationId="{DA5064A5-E0ED-30AE-FA7A-A4B7ABBDA704}"/>
          </ac:picMkLst>
        </pc:picChg>
      </pc:sldChg>
      <pc:sldChg chg="modSp add mod modClrScheme chgLayout">
        <pc:chgData name="Gerjan van Oenen" userId="bc0ae170-95ff-4c3d-8805-41889b76f6d7" providerId="ADAL" clId="{88A41957-8F5A-4790-A008-108B5DE2E63C}" dt="2024-09-09T07:29:44.539" v="148" actId="207"/>
        <pc:sldMkLst>
          <pc:docMk/>
          <pc:sldMk cId="1814593341" sldId="297"/>
        </pc:sldMkLst>
        <pc:spChg chg="mod ord">
          <ac:chgData name="Gerjan van Oenen" userId="bc0ae170-95ff-4c3d-8805-41889b76f6d7" providerId="ADAL" clId="{88A41957-8F5A-4790-A008-108B5DE2E63C}" dt="2024-09-09T07:29:25.664" v="145" actId="14100"/>
          <ac:spMkLst>
            <pc:docMk/>
            <pc:sldMk cId="1814593341" sldId="297"/>
            <ac:spMk id="2" creationId="{A8DC345C-0A90-0E0D-7FDF-6172140688CE}"/>
          </ac:spMkLst>
        </pc:spChg>
        <pc:spChg chg="mod ord">
          <ac:chgData name="Gerjan van Oenen" userId="bc0ae170-95ff-4c3d-8805-41889b76f6d7" providerId="ADAL" clId="{88A41957-8F5A-4790-A008-108B5DE2E63C}" dt="2024-09-09T07:29:44.539" v="148" actId="207"/>
          <ac:spMkLst>
            <pc:docMk/>
            <pc:sldMk cId="1814593341" sldId="297"/>
            <ac:spMk id="3" creationId="{0FCF3748-08C9-1A90-BC32-0781271BBA9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6B1656-9B57-499D-9E19-1EA664DED4A8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F227D-C243-458D-A212-361ABF72A371}">
      <dgm:prSet/>
      <dgm:spPr/>
      <dgm:t>
        <a:bodyPr/>
        <a:lstStyle/>
        <a:p>
          <a:r>
            <a:rPr lang="nl-NL" dirty="0" err="1"/>
            <a:t>Grid</a:t>
          </a:r>
          <a:r>
            <a:rPr lang="nl-NL" dirty="0"/>
            <a:t> Container</a:t>
          </a:r>
          <a:endParaRPr lang="en-US" dirty="0"/>
        </a:p>
      </dgm:t>
    </dgm:pt>
    <dgm:pt modelId="{A73BD14A-EAE7-4185-92D0-0760310779BB}" type="parTrans" cxnId="{FB2EB577-1A30-4C46-B69F-8A6D4729566E}">
      <dgm:prSet/>
      <dgm:spPr/>
      <dgm:t>
        <a:bodyPr/>
        <a:lstStyle/>
        <a:p>
          <a:endParaRPr lang="en-US"/>
        </a:p>
      </dgm:t>
    </dgm:pt>
    <dgm:pt modelId="{3CA55035-5BD6-4644-A1CC-69685B4A06EF}" type="sibTrans" cxnId="{FB2EB577-1A30-4C46-B69F-8A6D4729566E}">
      <dgm:prSet/>
      <dgm:spPr/>
      <dgm:t>
        <a:bodyPr/>
        <a:lstStyle/>
        <a:p>
          <a:endParaRPr lang="en-US"/>
        </a:p>
      </dgm:t>
    </dgm:pt>
    <dgm:pt modelId="{B88BB97B-D989-4C21-9CC4-5D148077092A}">
      <dgm:prSet/>
      <dgm:spPr/>
      <dgm:t>
        <a:bodyPr/>
        <a:lstStyle/>
        <a:p>
          <a:r>
            <a:rPr lang="nl-NL" dirty="0"/>
            <a:t>The HTML element </a:t>
          </a:r>
          <a:r>
            <a:rPr lang="nl-NL" dirty="0" err="1"/>
            <a:t>that</a:t>
          </a:r>
          <a:r>
            <a:rPr lang="nl-NL" dirty="0"/>
            <a:t> </a:t>
          </a:r>
          <a:r>
            <a:rPr lang="nl-NL" dirty="0" err="1"/>
            <a:t>will</a:t>
          </a:r>
          <a:r>
            <a:rPr lang="nl-NL" dirty="0"/>
            <a:t> </a:t>
          </a:r>
          <a:r>
            <a:rPr lang="nl-NL" dirty="0" err="1"/>
            <a:t>receive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display: </a:t>
          </a:r>
          <a:r>
            <a:rPr lang="nl-NL" dirty="0" err="1"/>
            <a:t>grid</a:t>
          </a:r>
          <a:r>
            <a:rPr lang="nl-NL" dirty="0"/>
            <a:t>; </a:t>
          </a:r>
          <a:r>
            <a:rPr lang="nl-NL" dirty="0" err="1"/>
            <a:t>attribute</a:t>
          </a:r>
          <a:r>
            <a:rPr lang="nl-NL" dirty="0"/>
            <a:t>.</a:t>
          </a:r>
          <a:endParaRPr lang="en-US" dirty="0"/>
        </a:p>
      </dgm:t>
    </dgm:pt>
    <dgm:pt modelId="{BDE7CAE2-A6B6-4F0A-A2FC-AF19B9872C56}" type="parTrans" cxnId="{B2F4BBBE-530C-442B-8879-99D7079EAC20}">
      <dgm:prSet/>
      <dgm:spPr/>
      <dgm:t>
        <a:bodyPr/>
        <a:lstStyle/>
        <a:p>
          <a:endParaRPr lang="en-US"/>
        </a:p>
      </dgm:t>
    </dgm:pt>
    <dgm:pt modelId="{39E4030B-C49D-4948-8596-6A09ABDCBA48}" type="sibTrans" cxnId="{B2F4BBBE-530C-442B-8879-99D7079EAC20}">
      <dgm:prSet/>
      <dgm:spPr/>
      <dgm:t>
        <a:bodyPr/>
        <a:lstStyle/>
        <a:p>
          <a:endParaRPr lang="en-US"/>
        </a:p>
      </dgm:t>
    </dgm:pt>
    <dgm:pt modelId="{E820C12D-236D-4399-AECE-D131DDF46829}">
      <dgm:prSet/>
      <dgm:spPr/>
      <dgm:t>
        <a:bodyPr/>
        <a:lstStyle/>
        <a:p>
          <a:r>
            <a:rPr lang="nl-NL"/>
            <a:t>Grid Item</a:t>
          </a:r>
          <a:endParaRPr lang="en-US"/>
        </a:p>
      </dgm:t>
    </dgm:pt>
    <dgm:pt modelId="{E3A6824F-E79D-4276-A0A3-DA46132D647C}" type="parTrans" cxnId="{0675CCD9-D5C6-4B5A-AB2A-FFF7CC5227B8}">
      <dgm:prSet/>
      <dgm:spPr/>
      <dgm:t>
        <a:bodyPr/>
        <a:lstStyle/>
        <a:p>
          <a:endParaRPr lang="en-US"/>
        </a:p>
      </dgm:t>
    </dgm:pt>
    <dgm:pt modelId="{B0DCE8F1-84D6-4838-A869-3BC236E00307}" type="sibTrans" cxnId="{0675CCD9-D5C6-4B5A-AB2A-FFF7CC5227B8}">
      <dgm:prSet/>
      <dgm:spPr/>
      <dgm:t>
        <a:bodyPr/>
        <a:lstStyle/>
        <a:p>
          <a:endParaRPr lang="en-US"/>
        </a:p>
      </dgm:t>
    </dgm:pt>
    <dgm:pt modelId="{8E624797-7804-4522-B611-C7BD91A09BC1}">
      <dgm:prSet/>
      <dgm:spPr/>
      <dgm:t>
        <a:bodyPr/>
        <a:lstStyle/>
        <a:p>
          <a:r>
            <a:rPr lang="en-US" dirty="0"/>
            <a:t>Direct HTML child of the grid container element.</a:t>
          </a:r>
        </a:p>
      </dgm:t>
    </dgm:pt>
    <dgm:pt modelId="{1EE7A399-AE0C-49F9-9F09-E50977AB8548}" type="parTrans" cxnId="{A9FFE8C3-F187-4A8D-8EFE-B9708B56D731}">
      <dgm:prSet/>
      <dgm:spPr/>
      <dgm:t>
        <a:bodyPr/>
        <a:lstStyle/>
        <a:p>
          <a:endParaRPr lang="en-US"/>
        </a:p>
      </dgm:t>
    </dgm:pt>
    <dgm:pt modelId="{35FE596F-80A3-4FB1-9818-337E25451BF9}" type="sibTrans" cxnId="{A9FFE8C3-F187-4A8D-8EFE-B9708B56D731}">
      <dgm:prSet/>
      <dgm:spPr/>
      <dgm:t>
        <a:bodyPr/>
        <a:lstStyle/>
        <a:p>
          <a:endParaRPr lang="en-US"/>
        </a:p>
      </dgm:t>
    </dgm:pt>
    <dgm:pt modelId="{C091F17A-95DE-425D-A426-86B58D4A39A5}">
      <dgm:prSet/>
      <dgm:spPr/>
      <dgm:t>
        <a:bodyPr/>
        <a:lstStyle/>
        <a:p>
          <a:r>
            <a:rPr lang="nl-NL"/>
            <a:t>Grid Line</a:t>
          </a:r>
          <a:endParaRPr lang="en-US"/>
        </a:p>
      </dgm:t>
    </dgm:pt>
    <dgm:pt modelId="{E7463B4E-7904-42E1-9C17-6A17F1FEEBA3}" type="parTrans" cxnId="{E44ACE6A-F1BE-4564-85DE-25652FE10067}">
      <dgm:prSet/>
      <dgm:spPr/>
      <dgm:t>
        <a:bodyPr/>
        <a:lstStyle/>
        <a:p>
          <a:endParaRPr lang="en-US"/>
        </a:p>
      </dgm:t>
    </dgm:pt>
    <dgm:pt modelId="{6600D736-15C1-4770-81E0-CDEC90A6E547}" type="sibTrans" cxnId="{E44ACE6A-F1BE-4564-85DE-25652FE10067}">
      <dgm:prSet/>
      <dgm:spPr/>
      <dgm:t>
        <a:bodyPr/>
        <a:lstStyle/>
        <a:p>
          <a:endParaRPr lang="en-US"/>
        </a:p>
      </dgm:t>
    </dgm:pt>
    <dgm:pt modelId="{66ADA3EB-110D-4EB8-88BB-84C728EAC6FC}">
      <dgm:prSet/>
      <dgm:spPr/>
      <dgm:t>
        <a:bodyPr/>
        <a:lstStyle/>
        <a:p>
          <a:r>
            <a:rPr lang="nl-NL" dirty="0"/>
            <a:t>Lines </a:t>
          </a:r>
          <a:r>
            <a:rPr lang="nl-NL" dirty="0" err="1"/>
            <a:t>between</a:t>
          </a:r>
          <a:r>
            <a:rPr lang="nl-NL" dirty="0"/>
            <a:t> columns </a:t>
          </a:r>
          <a:r>
            <a:rPr lang="nl-NL" dirty="0" err="1"/>
            <a:t>and</a:t>
          </a:r>
          <a:r>
            <a:rPr lang="nl-NL" dirty="0"/>
            <a:t>/or </a:t>
          </a:r>
          <a:r>
            <a:rPr lang="nl-NL" dirty="0" err="1"/>
            <a:t>rows</a:t>
          </a:r>
          <a:endParaRPr lang="en-US" dirty="0"/>
        </a:p>
      </dgm:t>
    </dgm:pt>
    <dgm:pt modelId="{AB74FA2B-F7F6-4ECA-8DA3-BB24FB443AAB}" type="parTrans" cxnId="{EED6EFB9-D683-4FD8-8945-C593BCA92E80}">
      <dgm:prSet/>
      <dgm:spPr/>
      <dgm:t>
        <a:bodyPr/>
        <a:lstStyle/>
        <a:p>
          <a:endParaRPr lang="en-US"/>
        </a:p>
      </dgm:t>
    </dgm:pt>
    <dgm:pt modelId="{16EB5624-D278-49D7-9C8A-DEF39A924EDA}" type="sibTrans" cxnId="{EED6EFB9-D683-4FD8-8945-C593BCA92E80}">
      <dgm:prSet/>
      <dgm:spPr/>
      <dgm:t>
        <a:bodyPr/>
        <a:lstStyle/>
        <a:p>
          <a:endParaRPr lang="en-US"/>
        </a:p>
      </dgm:t>
    </dgm:pt>
    <dgm:pt modelId="{84DEE072-44F9-4A24-84E5-A8484D6A1709}">
      <dgm:prSet/>
      <dgm:spPr/>
      <dgm:t>
        <a:bodyPr/>
        <a:lstStyle/>
        <a:p>
          <a:r>
            <a:rPr lang="nl-NL"/>
            <a:t>Grid Track</a:t>
          </a:r>
          <a:endParaRPr lang="en-US"/>
        </a:p>
      </dgm:t>
    </dgm:pt>
    <dgm:pt modelId="{75404DCF-3B20-49AE-81A0-0B67DC9C84B9}" type="parTrans" cxnId="{F6DB9B0B-86D0-4D7E-8356-B9BBDDA84CB5}">
      <dgm:prSet/>
      <dgm:spPr/>
      <dgm:t>
        <a:bodyPr/>
        <a:lstStyle/>
        <a:p>
          <a:endParaRPr lang="en-US"/>
        </a:p>
      </dgm:t>
    </dgm:pt>
    <dgm:pt modelId="{5A9B2615-381E-44C5-8A4B-A1B24E5CA9E8}" type="sibTrans" cxnId="{F6DB9B0B-86D0-4D7E-8356-B9BBDDA84CB5}">
      <dgm:prSet/>
      <dgm:spPr/>
      <dgm:t>
        <a:bodyPr/>
        <a:lstStyle/>
        <a:p>
          <a:endParaRPr lang="en-US"/>
        </a:p>
      </dgm:t>
    </dgm:pt>
    <dgm:pt modelId="{E4264CB9-B1B2-46D1-B1A0-55506BEE2F80}">
      <dgm:prSet/>
      <dgm:spPr/>
      <dgm:t>
        <a:bodyPr/>
        <a:lstStyle/>
        <a:p>
          <a:r>
            <a:rPr lang="en-US" dirty="0"/>
            <a:t>A column or row</a:t>
          </a:r>
        </a:p>
      </dgm:t>
    </dgm:pt>
    <dgm:pt modelId="{95974CD5-DB66-49F5-A4EB-C99BD1A85323}" type="parTrans" cxnId="{4DF16133-AA59-4F11-BE35-936BC67713EE}">
      <dgm:prSet/>
      <dgm:spPr/>
      <dgm:t>
        <a:bodyPr/>
        <a:lstStyle/>
        <a:p>
          <a:endParaRPr lang="en-US"/>
        </a:p>
      </dgm:t>
    </dgm:pt>
    <dgm:pt modelId="{21BD6E2F-300F-4F79-9DC0-8768018C83A1}" type="sibTrans" cxnId="{4DF16133-AA59-4F11-BE35-936BC67713EE}">
      <dgm:prSet/>
      <dgm:spPr/>
      <dgm:t>
        <a:bodyPr/>
        <a:lstStyle/>
        <a:p>
          <a:endParaRPr lang="en-US"/>
        </a:p>
      </dgm:t>
    </dgm:pt>
    <dgm:pt modelId="{FADBC0CF-4EB3-45DC-9810-6E4F1E6F99AB}">
      <dgm:prSet/>
      <dgm:spPr/>
      <dgm:t>
        <a:bodyPr/>
        <a:lstStyle/>
        <a:p>
          <a:r>
            <a:rPr lang="nl-NL"/>
            <a:t>Grid Cell</a:t>
          </a:r>
          <a:endParaRPr lang="en-US"/>
        </a:p>
      </dgm:t>
    </dgm:pt>
    <dgm:pt modelId="{DBF11924-F03C-4F43-A72B-9D395FE66E6B}" type="parTrans" cxnId="{4919BE90-4E7F-415B-B459-01D1B91376C5}">
      <dgm:prSet/>
      <dgm:spPr/>
      <dgm:t>
        <a:bodyPr/>
        <a:lstStyle/>
        <a:p>
          <a:endParaRPr lang="en-US"/>
        </a:p>
      </dgm:t>
    </dgm:pt>
    <dgm:pt modelId="{36BF6314-A457-427B-859D-97ED8D7EE389}" type="sibTrans" cxnId="{4919BE90-4E7F-415B-B459-01D1B91376C5}">
      <dgm:prSet/>
      <dgm:spPr/>
      <dgm:t>
        <a:bodyPr/>
        <a:lstStyle/>
        <a:p>
          <a:endParaRPr lang="en-US"/>
        </a:p>
      </dgm:t>
    </dgm:pt>
    <dgm:pt modelId="{62715808-CC63-423D-BDEB-FBC6678EDAFF}">
      <dgm:prSet/>
      <dgm:spPr/>
      <dgm:t>
        <a:bodyPr/>
        <a:lstStyle/>
        <a:p>
          <a:r>
            <a:rPr lang="nl-NL" dirty="0"/>
            <a:t>A single </a:t>
          </a:r>
          <a:r>
            <a:rPr lang="nl-NL" dirty="0" err="1"/>
            <a:t>cell</a:t>
          </a:r>
          <a:r>
            <a:rPr lang="nl-NL" dirty="0"/>
            <a:t> in </a:t>
          </a:r>
          <a:r>
            <a:rPr lang="nl-NL" dirty="0" err="1"/>
            <a:t>the</a:t>
          </a:r>
          <a:r>
            <a:rPr lang="nl-NL" dirty="0"/>
            <a:t> </a:t>
          </a:r>
          <a:r>
            <a:rPr lang="nl-NL" dirty="0" err="1"/>
            <a:t>grid</a:t>
          </a:r>
          <a:endParaRPr lang="en-US" dirty="0"/>
        </a:p>
      </dgm:t>
    </dgm:pt>
    <dgm:pt modelId="{2DD8D708-1B65-49D1-8480-44D2B4E8F259}" type="parTrans" cxnId="{78E657BF-8A2E-486D-A676-805E4B720D70}">
      <dgm:prSet/>
      <dgm:spPr/>
      <dgm:t>
        <a:bodyPr/>
        <a:lstStyle/>
        <a:p>
          <a:endParaRPr lang="en-US"/>
        </a:p>
      </dgm:t>
    </dgm:pt>
    <dgm:pt modelId="{731F8A1F-62BE-4A5F-B795-F620C7B96690}" type="sibTrans" cxnId="{78E657BF-8A2E-486D-A676-805E4B720D70}">
      <dgm:prSet/>
      <dgm:spPr/>
      <dgm:t>
        <a:bodyPr/>
        <a:lstStyle/>
        <a:p>
          <a:endParaRPr lang="en-US"/>
        </a:p>
      </dgm:t>
    </dgm:pt>
    <dgm:pt modelId="{B038EE79-99DE-4C6F-B010-84724243C824}">
      <dgm:prSet/>
      <dgm:spPr/>
      <dgm:t>
        <a:bodyPr/>
        <a:lstStyle/>
        <a:p>
          <a:r>
            <a:rPr lang="nl-NL"/>
            <a:t>Grid Area</a:t>
          </a:r>
          <a:endParaRPr lang="en-US"/>
        </a:p>
      </dgm:t>
    </dgm:pt>
    <dgm:pt modelId="{AFC41F44-5954-4D1A-9934-45080016FFC8}" type="parTrans" cxnId="{42CA538D-8AFF-4D7B-B8FE-1AFF85CFC7F6}">
      <dgm:prSet/>
      <dgm:spPr/>
      <dgm:t>
        <a:bodyPr/>
        <a:lstStyle/>
        <a:p>
          <a:endParaRPr lang="en-US"/>
        </a:p>
      </dgm:t>
    </dgm:pt>
    <dgm:pt modelId="{364057FE-7CDE-4289-93BB-39AB897E0098}" type="sibTrans" cxnId="{42CA538D-8AFF-4D7B-B8FE-1AFF85CFC7F6}">
      <dgm:prSet/>
      <dgm:spPr/>
      <dgm:t>
        <a:bodyPr/>
        <a:lstStyle/>
        <a:p>
          <a:endParaRPr lang="en-US"/>
        </a:p>
      </dgm:t>
    </dgm:pt>
    <dgm:pt modelId="{08FEC055-768C-4EF1-9B1E-72C35C6A2AE6}">
      <dgm:prSet/>
      <dgm:spPr/>
      <dgm:t>
        <a:bodyPr/>
        <a:lstStyle/>
        <a:p>
          <a:r>
            <a:rPr lang="nl-NL" dirty="0"/>
            <a:t>A </a:t>
          </a:r>
          <a:r>
            <a:rPr lang="nl-NL" dirty="0" err="1"/>
            <a:t>combination</a:t>
          </a:r>
          <a:r>
            <a:rPr lang="nl-NL" dirty="0"/>
            <a:t> of multiple </a:t>
          </a:r>
          <a:r>
            <a:rPr lang="nl-NL" dirty="0" err="1"/>
            <a:t>grid</a:t>
          </a:r>
          <a:r>
            <a:rPr lang="nl-NL" dirty="0"/>
            <a:t> </a:t>
          </a:r>
          <a:r>
            <a:rPr lang="nl-NL" dirty="0" err="1"/>
            <a:t>cells</a:t>
          </a:r>
          <a:r>
            <a:rPr lang="nl-NL" dirty="0"/>
            <a:t> </a:t>
          </a:r>
          <a:endParaRPr lang="en-US" dirty="0"/>
        </a:p>
      </dgm:t>
    </dgm:pt>
    <dgm:pt modelId="{9C030397-FC12-40F4-A2D3-707849F208EB}" type="parTrans" cxnId="{A7C6FD4E-6BFA-4DAF-9B8E-079E772BDA62}">
      <dgm:prSet/>
      <dgm:spPr/>
      <dgm:t>
        <a:bodyPr/>
        <a:lstStyle/>
        <a:p>
          <a:endParaRPr lang="en-US"/>
        </a:p>
      </dgm:t>
    </dgm:pt>
    <dgm:pt modelId="{0FA96C3E-362E-41A7-9D60-706C5A89BC62}" type="sibTrans" cxnId="{A7C6FD4E-6BFA-4DAF-9B8E-079E772BDA62}">
      <dgm:prSet/>
      <dgm:spPr/>
      <dgm:t>
        <a:bodyPr/>
        <a:lstStyle/>
        <a:p>
          <a:endParaRPr lang="en-US"/>
        </a:p>
      </dgm:t>
    </dgm:pt>
    <dgm:pt modelId="{741A9773-0887-4A39-961F-F7EDDCBBD3EC}" type="pres">
      <dgm:prSet presAssocID="{686B1656-9B57-499D-9E19-1EA664DED4A8}" presName="Name0" presStyleCnt="0">
        <dgm:presLayoutVars>
          <dgm:dir/>
          <dgm:animLvl val="lvl"/>
          <dgm:resizeHandles val="exact"/>
        </dgm:presLayoutVars>
      </dgm:prSet>
      <dgm:spPr/>
    </dgm:pt>
    <dgm:pt modelId="{E8B91349-9DE1-490A-A48D-5DE10B60A3C4}" type="pres">
      <dgm:prSet presAssocID="{240F227D-C243-458D-A212-361ABF72A371}" presName="linNode" presStyleCnt="0"/>
      <dgm:spPr/>
    </dgm:pt>
    <dgm:pt modelId="{B811D725-A10D-4850-9543-F00FE3D08FE5}" type="pres">
      <dgm:prSet presAssocID="{240F227D-C243-458D-A212-361ABF72A37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B74999E-F4E6-4332-847B-2AF0849019F6}" type="pres">
      <dgm:prSet presAssocID="{240F227D-C243-458D-A212-361ABF72A371}" presName="descendantText" presStyleLbl="alignAccFollowNode1" presStyleIdx="0" presStyleCnt="6">
        <dgm:presLayoutVars>
          <dgm:bulletEnabled val="1"/>
        </dgm:presLayoutVars>
      </dgm:prSet>
      <dgm:spPr/>
    </dgm:pt>
    <dgm:pt modelId="{BBC6F00C-AB77-4671-A8F2-37B998960BB9}" type="pres">
      <dgm:prSet presAssocID="{3CA55035-5BD6-4644-A1CC-69685B4A06EF}" presName="sp" presStyleCnt="0"/>
      <dgm:spPr/>
    </dgm:pt>
    <dgm:pt modelId="{CCE65146-A7C3-486B-ACCE-6B1EC6943948}" type="pres">
      <dgm:prSet presAssocID="{E820C12D-236D-4399-AECE-D131DDF46829}" presName="linNode" presStyleCnt="0"/>
      <dgm:spPr/>
    </dgm:pt>
    <dgm:pt modelId="{E0BD4B81-C124-4E5E-8E77-6C1B930FFAC6}" type="pres">
      <dgm:prSet presAssocID="{E820C12D-236D-4399-AECE-D131DDF4682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BD1ED71-381E-4CAC-B298-CD6C8DDDFF75}" type="pres">
      <dgm:prSet presAssocID="{E820C12D-236D-4399-AECE-D131DDF46829}" presName="descendantText" presStyleLbl="alignAccFollowNode1" presStyleIdx="1" presStyleCnt="6">
        <dgm:presLayoutVars>
          <dgm:bulletEnabled val="1"/>
        </dgm:presLayoutVars>
      </dgm:prSet>
      <dgm:spPr/>
    </dgm:pt>
    <dgm:pt modelId="{D54EA7FE-3941-40F0-9A7A-47CD23892985}" type="pres">
      <dgm:prSet presAssocID="{B0DCE8F1-84D6-4838-A869-3BC236E00307}" presName="sp" presStyleCnt="0"/>
      <dgm:spPr/>
    </dgm:pt>
    <dgm:pt modelId="{281278FC-807D-496D-BA71-D2909BA5C133}" type="pres">
      <dgm:prSet presAssocID="{C091F17A-95DE-425D-A426-86B58D4A39A5}" presName="linNode" presStyleCnt="0"/>
      <dgm:spPr/>
    </dgm:pt>
    <dgm:pt modelId="{CEA5D6C3-CA00-490A-8BF0-21AC34B9C4B3}" type="pres">
      <dgm:prSet presAssocID="{C091F17A-95DE-425D-A426-86B58D4A39A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90CF72B0-1DE5-4C95-BA5B-8A3B8BC35C62}" type="pres">
      <dgm:prSet presAssocID="{C091F17A-95DE-425D-A426-86B58D4A39A5}" presName="descendantText" presStyleLbl="alignAccFollowNode1" presStyleIdx="2" presStyleCnt="6">
        <dgm:presLayoutVars>
          <dgm:bulletEnabled val="1"/>
        </dgm:presLayoutVars>
      </dgm:prSet>
      <dgm:spPr/>
    </dgm:pt>
    <dgm:pt modelId="{D9183133-4B71-43E8-9553-69DBD1C29444}" type="pres">
      <dgm:prSet presAssocID="{6600D736-15C1-4770-81E0-CDEC90A6E547}" presName="sp" presStyleCnt="0"/>
      <dgm:spPr/>
    </dgm:pt>
    <dgm:pt modelId="{605B5D69-EA79-4782-B6C8-CE635E041C83}" type="pres">
      <dgm:prSet presAssocID="{84DEE072-44F9-4A24-84E5-A8484D6A1709}" presName="linNode" presStyleCnt="0"/>
      <dgm:spPr/>
    </dgm:pt>
    <dgm:pt modelId="{EF2C279D-1376-4E1C-9B0B-804F324D752A}" type="pres">
      <dgm:prSet presAssocID="{84DEE072-44F9-4A24-84E5-A8484D6A170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FA041B8-A8B2-43D6-9943-9500A690FF09}" type="pres">
      <dgm:prSet presAssocID="{84DEE072-44F9-4A24-84E5-A8484D6A1709}" presName="descendantText" presStyleLbl="alignAccFollowNode1" presStyleIdx="3" presStyleCnt="6">
        <dgm:presLayoutVars>
          <dgm:bulletEnabled val="1"/>
        </dgm:presLayoutVars>
      </dgm:prSet>
      <dgm:spPr/>
    </dgm:pt>
    <dgm:pt modelId="{6D35EBAA-2765-4FDD-8978-58046F4591DC}" type="pres">
      <dgm:prSet presAssocID="{5A9B2615-381E-44C5-8A4B-A1B24E5CA9E8}" presName="sp" presStyleCnt="0"/>
      <dgm:spPr/>
    </dgm:pt>
    <dgm:pt modelId="{53E90C8C-0754-447D-853B-4BB80BEBCDE6}" type="pres">
      <dgm:prSet presAssocID="{FADBC0CF-4EB3-45DC-9810-6E4F1E6F99AB}" presName="linNode" presStyleCnt="0"/>
      <dgm:spPr/>
    </dgm:pt>
    <dgm:pt modelId="{877215AB-0C6A-49B4-9453-CE7B3227859D}" type="pres">
      <dgm:prSet presAssocID="{FADBC0CF-4EB3-45DC-9810-6E4F1E6F99A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4B3F4AE-C896-4AB6-93E7-E2D87A4B63B6}" type="pres">
      <dgm:prSet presAssocID="{FADBC0CF-4EB3-45DC-9810-6E4F1E6F99AB}" presName="descendantText" presStyleLbl="alignAccFollowNode1" presStyleIdx="4" presStyleCnt="6">
        <dgm:presLayoutVars>
          <dgm:bulletEnabled val="1"/>
        </dgm:presLayoutVars>
      </dgm:prSet>
      <dgm:spPr/>
    </dgm:pt>
    <dgm:pt modelId="{685C1BC6-7B3D-4F15-81EA-4D851319C284}" type="pres">
      <dgm:prSet presAssocID="{36BF6314-A457-427B-859D-97ED8D7EE389}" presName="sp" presStyleCnt="0"/>
      <dgm:spPr/>
    </dgm:pt>
    <dgm:pt modelId="{1B31DA4A-41F9-4B80-B83D-12616484C652}" type="pres">
      <dgm:prSet presAssocID="{B038EE79-99DE-4C6F-B010-84724243C824}" presName="linNode" presStyleCnt="0"/>
      <dgm:spPr/>
    </dgm:pt>
    <dgm:pt modelId="{932EFE5F-0B4F-4F06-B41F-990DD0A07EA1}" type="pres">
      <dgm:prSet presAssocID="{B038EE79-99DE-4C6F-B010-84724243C824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ABB5B21-ECB9-4D04-A514-A7A3D663CC06}" type="pres">
      <dgm:prSet presAssocID="{B038EE79-99DE-4C6F-B010-84724243C824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0C5FC000-EF85-4BC0-9032-DB8101F8E3E2}" type="presOf" srcId="{08FEC055-768C-4EF1-9B1E-72C35C6A2AE6}" destId="{7ABB5B21-ECB9-4D04-A514-A7A3D663CC06}" srcOrd="0" destOrd="0" presId="urn:microsoft.com/office/officeart/2005/8/layout/vList5"/>
    <dgm:cxn modelId="{995A0005-F959-4D5B-9AB2-BF8F206513E4}" type="presOf" srcId="{62715808-CC63-423D-BDEB-FBC6678EDAFF}" destId="{A4B3F4AE-C896-4AB6-93E7-E2D87A4B63B6}" srcOrd="0" destOrd="0" presId="urn:microsoft.com/office/officeart/2005/8/layout/vList5"/>
    <dgm:cxn modelId="{F6DB9B0B-86D0-4D7E-8356-B9BBDDA84CB5}" srcId="{686B1656-9B57-499D-9E19-1EA664DED4A8}" destId="{84DEE072-44F9-4A24-84E5-A8484D6A1709}" srcOrd="3" destOrd="0" parTransId="{75404DCF-3B20-49AE-81A0-0B67DC9C84B9}" sibTransId="{5A9B2615-381E-44C5-8A4B-A1B24E5CA9E8}"/>
    <dgm:cxn modelId="{877F2216-7196-47AD-A354-DDF26372EF15}" type="presOf" srcId="{B038EE79-99DE-4C6F-B010-84724243C824}" destId="{932EFE5F-0B4F-4F06-B41F-990DD0A07EA1}" srcOrd="0" destOrd="0" presId="urn:microsoft.com/office/officeart/2005/8/layout/vList5"/>
    <dgm:cxn modelId="{1ACFEF18-2D21-4B7E-BC15-E19F09FA4575}" type="presOf" srcId="{E820C12D-236D-4399-AECE-D131DDF46829}" destId="{E0BD4B81-C124-4E5E-8E77-6C1B930FFAC6}" srcOrd="0" destOrd="0" presId="urn:microsoft.com/office/officeart/2005/8/layout/vList5"/>
    <dgm:cxn modelId="{B4581121-43F0-46B9-9586-BBCFEFE75E94}" type="presOf" srcId="{84DEE072-44F9-4A24-84E5-A8484D6A1709}" destId="{EF2C279D-1376-4E1C-9B0B-804F324D752A}" srcOrd="0" destOrd="0" presId="urn:microsoft.com/office/officeart/2005/8/layout/vList5"/>
    <dgm:cxn modelId="{4DF16133-AA59-4F11-BE35-936BC67713EE}" srcId="{84DEE072-44F9-4A24-84E5-A8484D6A1709}" destId="{E4264CB9-B1B2-46D1-B1A0-55506BEE2F80}" srcOrd="0" destOrd="0" parTransId="{95974CD5-DB66-49F5-A4EB-C99BD1A85323}" sibTransId="{21BD6E2F-300F-4F79-9DC0-8768018C83A1}"/>
    <dgm:cxn modelId="{6D973F69-EE37-40B8-BFDF-56F81A0FC59D}" type="presOf" srcId="{E4264CB9-B1B2-46D1-B1A0-55506BEE2F80}" destId="{6FA041B8-A8B2-43D6-9943-9500A690FF09}" srcOrd="0" destOrd="0" presId="urn:microsoft.com/office/officeart/2005/8/layout/vList5"/>
    <dgm:cxn modelId="{E44ACE6A-F1BE-4564-85DE-25652FE10067}" srcId="{686B1656-9B57-499D-9E19-1EA664DED4A8}" destId="{C091F17A-95DE-425D-A426-86B58D4A39A5}" srcOrd="2" destOrd="0" parTransId="{E7463B4E-7904-42E1-9C17-6A17F1FEEBA3}" sibTransId="{6600D736-15C1-4770-81E0-CDEC90A6E547}"/>
    <dgm:cxn modelId="{A7C6FD4E-6BFA-4DAF-9B8E-079E772BDA62}" srcId="{B038EE79-99DE-4C6F-B010-84724243C824}" destId="{08FEC055-768C-4EF1-9B1E-72C35C6A2AE6}" srcOrd="0" destOrd="0" parTransId="{9C030397-FC12-40F4-A2D3-707849F208EB}" sibTransId="{0FA96C3E-362E-41A7-9D60-706C5A89BC62}"/>
    <dgm:cxn modelId="{A0D18C77-163E-4A09-8069-031949FC94E1}" type="presOf" srcId="{FADBC0CF-4EB3-45DC-9810-6E4F1E6F99AB}" destId="{877215AB-0C6A-49B4-9453-CE7B3227859D}" srcOrd="0" destOrd="0" presId="urn:microsoft.com/office/officeart/2005/8/layout/vList5"/>
    <dgm:cxn modelId="{FB2EB577-1A30-4C46-B69F-8A6D4729566E}" srcId="{686B1656-9B57-499D-9E19-1EA664DED4A8}" destId="{240F227D-C243-458D-A212-361ABF72A371}" srcOrd="0" destOrd="0" parTransId="{A73BD14A-EAE7-4185-92D0-0760310779BB}" sibTransId="{3CA55035-5BD6-4644-A1CC-69685B4A06EF}"/>
    <dgm:cxn modelId="{42CA538D-8AFF-4D7B-B8FE-1AFF85CFC7F6}" srcId="{686B1656-9B57-499D-9E19-1EA664DED4A8}" destId="{B038EE79-99DE-4C6F-B010-84724243C824}" srcOrd="5" destOrd="0" parTransId="{AFC41F44-5954-4D1A-9934-45080016FFC8}" sibTransId="{364057FE-7CDE-4289-93BB-39AB897E0098}"/>
    <dgm:cxn modelId="{4919BE90-4E7F-415B-B459-01D1B91376C5}" srcId="{686B1656-9B57-499D-9E19-1EA664DED4A8}" destId="{FADBC0CF-4EB3-45DC-9810-6E4F1E6F99AB}" srcOrd="4" destOrd="0" parTransId="{DBF11924-F03C-4F43-A72B-9D395FE66E6B}" sibTransId="{36BF6314-A457-427B-859D-97ED8D7EE389}"/>
    <dgm:cxn modelId="{9B45E29C-7EFE-4722-B454-CA4571FF8E48}" type="presOf" srcId="{B88BB97B-D989-4C21-9CC4-5D148077092A}" destId="{3B74999E-F4E6-4332-847B-2AF0849019F6}" srcOrd="0" destOrd="0" presId="urn:microsoft.com/office/officeart/2005/8/layout/vList5"/>
    <dgm:cxn modelId="{AC492AA7-1C9F-4A8B-990E-938E21298C71}" type="presOf" srcId="{C091F17A-95DE-425D-A426-86B58D4A39A5}" destId="{CEA5D6C3-CA00-490A-8BF0-21AC34B9C4B3}" srcOrd="0" destOrd="0" presId="urn:microsoft.com/office/officeart/2005/8/layout/vList5"/>
    <dgm:cxn modelId="{27127AAF-13A8-4ED5-9E91-D866995D3B55}" type="presOf" srcId="{240F227D-C243-458D-A212-361ABF72A371}" destId="{B811D725-A10D-4850-9543-F00FE3D08FE5}" srcOrd="0" destOrd="0" presId="urn:microsoft.com/office/officeart/2005/8/layout/vList5"/>
    <dgm:cxn modelId="{EED6EFB9-D683-4FD8-8945-C593BCA92E80}" srcId="{C091F17A-95DE-425D-A426-86B58D4A39A5}" destId="{66ADA3EB-110D-4EB8-88BB-84C728EAC6FC}" srcOrd="0" destOrd="0" parTransId="{AB74FA2B-F7F6-4ECA-8DA3-BB24FB443AAB}" sibTransId="{16EB5624-D278-49D7-9C8A-DEF39A924EDA}"/>
    <dgm:cxn modelId="{B2F4BBBE-530C-442B-8879-99D7079EAC20}" srcId="{240F227D-C243-458D-A212-361ABF72A371}" destId="{B88BB97B-D989-4C21-9CC4-5D148077092A}" srcOrd="0" destOrd="0" parTransId="{BDE7CAE2-A6B6-4F0A-A2FC-AF19B9872C56}" sibTransId="{39E4030B-C49D-4948-8596-6A09ABDCBA48}"/>
    <dgm:cxn modelId="{78E657BF-8A2E-486D-A676-805E4B720D70}" srcId="{FADBC0CF-4EB3-45DC-9810-6E4F1E6F99AB}" destId="{62715808-CC63-423D-BDEB-FBC6678EDAFF}" srcOrd="0" destOrd="0" parTransId="{2DD8D708-1B65-49D1-8480-44D2B4E8F259}" sibTransId="{731F8A1F-62BE-4A5F-B795-F620C7B96690}"/>
    <dgm:cxn modelId="{A9FFE8C3-F187-4A8D-8EFE-B9708B56D731}" srcId="{E820C12D-236D-4399-AECE-D131DDF46829}" destId="{8E624797-7804-4522-B611-C7BD91A09BC1}" srcOrd="0" destOrd="0" parTransId="{1EE7A399-AE0C-49F9-9F09-E50977AB8548}" sibTransId="{35FE596F-80A3-4FB1-9818-337E25451BF9}"/>
    <dgm:cxn modelId="{5A6823C6-FFB2-4A7C-A7C7-F73605713292}" type="presOf" srcId="{8E624797-7804-4522-B611-C7BD91A09BC1}" destId="{0BD1ED71-381E-4CAC-B298-CD6C8DDDFF75}" srcOrd="0" destOrd="0" presId="urn:microsoft.com/office/officeart/2005/8/layout/vList5"/>
    <dgm:cxn modelId="{C1097DC7-8172-4716-8F0B-4F03A01E9352}" type="presOf" srcId="{686B1656-9B57-499D-9E19-1EA664DED4A8}" destId="{741A9773-0887-4A39-961F-F7EDDCBBD3EC}" srcOrd="0" destOrd="0" presId="urn:microsoft.com/office/officeart/2005/8/layout/vList5"/>
    <dgm:cxn modelId="{0675CCD9-D5C6-4B5A-AB2A-FFF7CC5227B8}" srcId="{686B1656-9B57-499D-9E19-1EA664DED4A8}" destId="{E820C12D-236D-4399-AECE-D131DDF46829}" srcOrd="1" destOrd="0" parTransId="{E3A6824F-E79D-4276-A0A3-DA46132D647C}" sibTransId="{B0DCE8F1-84D6-4838-A869-3BC236E00307}"/>
    <dgm:cxn modelId="{7F9517FA-B732-45C8-BD96-4E8584B5140A}" type="presOf" srcId="{66ADA3EB-110D-4EB8-88BB-84C728EAC6FC}" destId="{90CF72B0-1DE5-4C95-BA5B-8A3B8BC35C62}" srcOrd="0" destOrd="0" presId="urn:microsoft.com/office/officeart/2005/8/layout/vList5"/>
    <dgm:cxn modelId="{E68F5485-7015-474A-8F87-13E8389C673A}" type="presParOf" srcId="{741A9773-0887-4A39-961F-F7EDDCBBD3EC}" destId="{E8B91349-9DE1-490A-A48D-5DE10B60A3C4}" srcOrd="0" destOrd="0" presId="urn:microsoft.com/office/officeart/2005/8/layout/vList5"/>
    <dgm:cxn modelId="{1F9D40B0-2D17-43EE-8179-04F40690E660}" type="presParOf" srcId="{E8B91349-9DE1-490A-A48D-5DE10B60A3C4}" destId="{B811D725-A10D-4850-9543-F00FE3D08FE5}" srcOrd="0" destOrd="0" presId="urn:microsoft.com/office/officeart/2005/8/layout/vList5"/>
    <dgm:cxn modelId="{9218F110-1908-4528-ACCE-1213F7D1618E}" type="presParOf" srcId="{E8B91349-9DE1-490A-A48D-5DE10B60A3C4}" destId="{3B74999E-F4E6-4332-847B-2AF0849019F6}" srcOrd="1" destOrd="0" presId="urn:microsoft.com/office/officeart/2005/8/layout/vList5"/>
    <dgm:cxn modelId="{BD40AADB-6646-4C75-9C7A-D04F605F3C7A}" type="presParOf" srcId="{741A9773-0887-4A39-961F-F7EDDCBBD3EC}" destId="{BBC6F00C-AB77-4671-A8F2-37B998960BB9}" srcOrd="1" destOrd="0" presId="urn:microsoft.com/office/officeart/2005/8/layout/vList5"/>
    <dgm:cxn modelId="{C3D65A99-781F-4EDC-A222-F29BE58F8327}" type="presParOf" srcId="{741A9773-0887-4A39-961F-F7EDDCBBD3EC}" destId="{CCE65146-A7C3-486B-ACCE-6B1EC6943948}" srcOrd="2" destOrd="0" presId="urn:microsoft.com/office/officeart/2005/8/layout/vList5"/>
    <dgm:cxn modelId="{C1B18A2C-0A9D-4F93-A9A2-678417DE94FA}" type="presParOf" srcId="{CCE65146-A7C3-486B-ACCE-6B1EC6943948}" destId="{E0BD4B81-C124-4E5E-8E77-6C1B930FFAC6}" srcOrd="0" destOrd="0" presId="urn:microsoft.com/office/officeart/2005/8/layout/vList5"/>
    <dgm:cxn modelId="{5F344287-895E-4E00-88E5-9AC9C56379D3}" type="presParOf" srcId="{CCE65146-A7C3-486B-ACCE-6B1EC6943948}" destId="{0BD1ED71-381E-4CAC-B298-CD6C8DDDFF75}" srcOrd="1" destOrd="0" presId="urn:microsoft.com/office/officeart/2005/8/layout/vList5"/>
    <dgm:cxn modelId="{AF274805-2EBF-40BA-8D79-610D4DE428E6}" type="presParOf" srcId="{741A9773-0887-4A39-961F-F7EDDCBBD3EC}" destId="{D54EA7FE-3941-40F0-9A7A-47CD23892985}" srcOrd="3" destOrd="0" presId="urn:microsoft.com/office/officeart/2005/8/layout/vList5"/>
    <dgm:cxn modelId="{6C764F73-9AF2-4902-8099-13554D7540B0}" type="presParOf" srcId="{741A9773-0887-4A39-961F-F7EDDCBBD3EC}" destId="{281278FC-807D-496D-BA71-D2909BA5C133}" srcOrd="4" destOrd="0" presId="urn:microsoft.com/office/officeart/2005/8/layout/vList5"/>
    <dgm:cxn modelId="{6544AAB0-058C-42AE-AD5B-EB62776A7293}" type="presParOf" srcId="{281278FC-807D-496D-BA71-D2909BA5C133}" destId="{CEA5D6C3-CA00-490A-8BF0-21AC34B9C4B3}" srcOrd="0" destOrd="0" presId="urn:microsoft.com/office/officeart/2005/8/layout/vList5"/>
    <dgm:cxn modelId="{98DBED15-6F0F-48E1-B4AC-ED39AF48D7EC}" type="presParOf" srcId="{281278FC-807D-496D-BA71-D2909BA5C133}" destId="{90CF72B0-1DE5-4C95-BA5B-8A3B8BC35C62}" srcOrd="1" destOrd="0" presId="urn:microsoft.com/office/officeart/2005/8/layout/vList5"/>
    <dgm:cxn modelId="{E6307AE7-1D7C-4602-B303-932F2CBA9A5C}" type="presParOf" srcId="{741A9773-0887-4A39-961F-F7EDDCBBD3EC}" destId="{D9183133-4B71-43E8-9553-69DBD1C29444}" srcOrd="5" destOrd="0" presId="urn:microsoft.com/office/officeart/2005/8/layout/vList5"/>
    <dgm:cxn modelId="{69261EFE-B4BF-45C1-B76C-5EE8EF6753C7}" type="presParOf" srcId="{741A9773-0887-4A39-961F-F7EDDCBBD3EC}" destId="{605B5D69-EA79-4782-B6C8-CE635E041C83}" srcOrd="6" destOrd="0" presId="urn:microsoft.com/office/officeart/2005/8/layout/vList5"/>
    <dgm:cxn modelId="{1B56121E-CCEC-4615-A1F0-021C7BA984E9}" type="presParOf" srcId="{605B5D69-EA79-4782-B6C8-CE635E041C83}" destId="{EF2C279D-1376-4E1C-9B0B-804F324D752A}" srcOrd="0" destOrd="0" presId="urn:microsoft.com/office/officeart/2005/8/layout/vList5"/>
    <dgm:cxn modelId="{03777283-2E98-41E6-AE3C-99C430909CB2}" type="presParOf" srcId="{605B5D69-EA79-4782-B6C8-CE635E041C83}" destId="{6FA041B8-A8B2-43D6-9943-9500A690FF09}" srcOrd="1" destOrd="0" presId="urn:microsoft.com/office/officeart/2005/8/layout/vList5"/>
    <dgm:cxn modelId="{8F7A23AB-7494-4CC9-B099-D0C85FB33D43}" type="presParOf" srcId="{741A9773-0887-4A39-961F-F7EDDCBBD3EC}" destId="{6D35EBAA-2765-4FDD-8978-58046F4591DC}" srcOrd="7" destOrd="0" presId="urn:microsoft.com/office/officeart/2005/8/layout/vList5"/>
    <dgm:cxn modelId="{9F362AB9-CF57-4D92-B573-051B0034C8F2}" type="presParOf" srcId="{741A9773-0887-4A39-961F-F7EDDCBBD3EC}" destId="{53E90C8C-0754-447D-853B-4BB80BEBCDE6}" srcOrd="8" destOrd="0" presId="urn:microsoft.com/office/officeart/2005/8/layout/vList5"/>
    <dgm:cxn modelId="{8EF95114-F161-4A63-A05D-0841094B36A9}" type="presParOf" srcId="{53E90C8C-0754-447D-853B-4BB80BEBCDE6}" destId="{877215AB-0C6A-49B4-9453-CE7B3227859D}" srcOrd="0" destOrd="0" presId="urn:microsoft.com/office/officeart/2005/8/layout/vList5"/>
    <dgm:cxn modelId="{2356AEEA-B5B0-4BD9-94B0-4277530C0C98}" type="presParOf" srcId="{53E90C8C-0754-447D-853B-4BB80BEBCDE6}" destId="{A4B3F4AE-C896-4AB6-93E7-E2D87A4B63B6}" srcOrd="1" destOrd="0" presId="urn:microsoft.com/office/officeart/2005/8/layout/vList5"/>
    <dgm:cxn modelId="{D776EF6F-19B2-48BA-AEA7-F8562EAFC035}" type="presParOf" srcId="{741A9773-0887-4A39-961F-F7EDDCBBD3EC}" destId="{685C1BC6-7B3D-4F15-81EA-4D851319C284}" srcOrd="9" destOrd="0" presId="urn:microsoft.com/office/officeart/2005/8/layout/vList5"/>
    <dgm:cxn modelId="{412EE435-50A2-4916-8CC6-7B64EA095E01}" type="presParOf" srcId="{741A9773-0887-4A39-961F-F7EDDCBBD3EC}" destId="{1B31DA4A-41F9-4B80-B83D-12616484C652}" srcOrd="10" destOrd="0" presId="urn:microsoft.com/office/officeart/2005/8/layout/vList5"/>
    <dgm:cxn modelId="{4AC66593-1FDA-4A4F-A8FF-30ADB302A82D}" type="presParOf" srcId="{1B31DA4A-41F9-4B80-B83D-12616484C652}" destId="{932EFE5F-0B4F-4F06-B41F-990DD0A07EA1}" srcOrd="0" destOrd="0" presId="urn:microsoft.com/office/officeart/2005/8/layout/vList5"/>
    <dgm:cxn modelId="{B77B3359-B8DE-4C52-87B0-D69D61269954}" type="presParOf" srcId="{1B31DA4A-41F9-4B80-B83D-12616484C652}" destId="{7ABB5B21-ECB9-4D04-A514-A7A3D663CC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6B1656-9B57-499D-9E19-1EA664DED4A8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F227D-C243-458D-A212-361ABF72A371}">
      <dgm:prSet/>
      <dgm:spPr/>
      <dgm:t>
        <a:bodyPr/>
        <a:lstStyle/>
        <a:p>
          <a:r>
            <a:rPr lang="nl-NL" dirty="0" err="1"/>
            <a:t>Flex</a:t>
          </a:r>
          <a:r>
            <a:rPr lang="nl-NL" dirty="0"/>
            <a:t> Container</a:t>
          </a:r>
          <a:endParaRPr lang="en-US" dirty="0"/>
        </a:p>
      </dgm:t>
    </dgm:pt>
    <dgm:pt modelId="{A73BD14A-EAE7-4185-92D0-0760310779BB}" type="parTrans" cxnId="{FB2EB577-1A30-4C46-B69F-8A6D4729566E}">
      <dgm:prSet/>
      <dgm:spPr/>
      <dgm:t>
        <a:bodyPr/>
        <a:lstStyle/>
        <a:p>
          <a:endParaRPr lang="en-US"/>
        </a:p>
      </dgm:t>
    </dgm:pt>
    <dgm:pt modelId="{3CA55035-5BD6-4644-A1CC-69685B4A06EF}" type="sibTrans" cxnId="{FB2EB577-1A30-4C46-B69F-8A6D4729566E}">
      <dgm:prSet/>
      <dgm:spPr/>
      <dgm:t>
        <a:bodyPr/>
        <a:lstStyle/>
        <a:p>
          <a:endParaRPr lang="en-US"/>
        </a:p>
      </dgm:t>
    </dgm:pt>
    <dgm:pt modelId="{B88BB97B-D989-4C21-9CC4-5D148077092A}">
      <dgm:prSet/>
      <dgm:spPr/>
      <dgm:t>
        <a:bodyPr/>
        <a:lstStyle/>
        <a:p>
          <a:r>
            <a:rPr lang="nl-NL" dirty="0"/>
            <a:t>The HTML element </a:t>
          </a:r>
          <a:r>
            <a:rPr lang="nl-NL" dirty="0" err="1"/>
            <a:t>that</a:t>
          </a:r>
          <a:r>
            <a:rPr lang="nl-NL" dirty="0"/>
            <a:t> </a:t>
          </a:r>
          <a:r>
            <a:rPr lang="nl-NL" dirty="0" err="1"/>
            <a:t>will</a:t>
          </a:r>
          <a:r>
            <a:rPr lang="nl-NL" dirty="0"/>
            <a:t> </a:t>
          </a:r>
          <a:r>
            <a:rPr lang="nl-NL" dirty="0" err="1"/>
            <a:t>receive</a:t>
          </a:r>
          <a:r>
            <a:rPr lang="nl-NL" dirty="0"/>
            <a:t> </a:t>
          </a:r>
          <a:r>
            <a:rPr lang="nl-NL" dirty="0" err="1"/>
            <a:t>the</a:t>
          </a:r>
          <a:r>
            <a:rPr lang="nl-NL" dirty="0"/>
            <a:t> display: </a:t>
          </a:r>
          <a:r>
            <a:rPr lang="nl-NL" dirty="0" err="1"/>
            <a:t>flex</a:t>
          </a:r>
          <a:r>
            <a:rPr lang="nl-NL" dirty="0"/>
            <a:t>; </a:t>
          </a:r>
          <a:r>
            <a:rPr lang="nl-NL" dirty="0" err="1"/>
            <a:t>attribute</a:t>
          </a:r>
          <a:r>
            <a:rPr lang="nl-NL" dirty="0"/>
            <a:t>.</a:t>
          </a:r>
          <a:endParaRPr lang="en-US" dirty="0"/>
        </a:p>
      </dgm:t>
    </dgm:pt>
    <dgm:pt modelId="{BDE7CAE2-A6B6-4F0A-A2FC-AF19B9872C56}" type="parTrans" cxnId="{B2F4BBBE-530C-442B-8879-99D7079EAC20}">
      <dgm:prSet/>
      <dgm:spPr/>
      <dgm:t>
        <a:bodyPr/>
        <a:lstStyle/>
        <a:p>
          <a:endParaRPr lang="en-US"/>
        </a:p>
      </dgm:t>
    </dgm:pt>
    <dgm:pt modelId="{39E4030B-C49D-4948-8596-6A09ABDCBA48}" type="sibTrans" cxnId="{B2F4BBBE-530C-442B-8879-99D7079EAC20}">
      <dgm:prSet/>
      <dgm:spPr/>
      <dgm:t>
        <a:bodyPr/>
        <a:lstStyle/>
        <a:p>
          <a:endParaRPr lang="en-US"/>
        </a:p>
      </dgm:t>
    </dgm:pt>
    <dgm:pt modelId="{E820C12D-236D-4399-AECE-D131DDF46829}">
      <dgm:prSet/>
      <dgm:spPr/>
      <dgm:t>
        <a:bodyPr/>
        <a:lstStyle/>
        <a:p>
          <a:r>
            <a:rPr lang="nl-NL" dirty="0" err="1"/>
            <a:t>Flex</a:t>
          </a:r>
          <a:r>
            <a:rPr lang="nl-NL" dirty="0"/>
            <a:t> Item</a:t>
          </a:r>
          <a:endParaRPr lang="en-US" dirty="0"/>
        </a:p>
      </dgm:t>
    </dgm:pt>
    <dgm:pt modelId="{E3A6824F-E79D-4276-A0A3-DA46132D647C}" type="parTrans" cxnId="{0675CCD9-D5C6-4B5A-AB2A-FFF7CC5227B8}">
      <dgm:prSet/>
      <dgm:spPr/>
      <dgm:t>
        <a:bodyPr/>
        <a:lstStyle/>
        <a:p>
          <a:endParaRPr lang="en-US"/>
        </a:p>
      </dgm:t>
    </dgm:pt>
    <dgm:pt modelId="{B0DCE8F1-84D6-4838-A869-3BC236E00307}" type="sibTrans" cxnId="{0675CCD9-D5C6-4B5A-AB2A-FFF7CC5227B8}">
      <dgm:prSet/>
      <dgm:spPr/>
      <dgm:t>
        <a:bodyPr/>
        <a:lstStyle/>
        <a:p>
          <a:endParaRPr lang="en-US"/>
        </a:p>
      </dgm:t>
    </dgm:pt>
    <dgm:pt modelId="{8E624797-7804-4522-B611-C7BD91A09BC1}">
      <dgm:prSet/>
      <dgm:spPr/>
      <dgm:t>
        <a:bodyPr/>
        <a:lstStyle/>
        <a:p>
          <a:r>
            <a:rPr lang="en-US" dirty="0"/>
            <a:t>Direct HTML child of the flex container element.</a:t>
          </a:r>
        </a:p>
      </dgm:t>
    </dgm:pt>
    <dgm:pt modelId="{1EE7A399-AE0C-49F9-9F09-E50977AB8548}" type="parTrans" cxnId="{A9FFE8C3-F187-4A8D-8EFE-B9708B56D731}">
      <dgm:prSet/>
      <dgm:spPr/>
      <dgm:t>
        <a:bodyPr/>
        <a:lstStyle/>
        <a:p>
          <a:endParaRPr lang="en-US"/>
        </a:p>
      </dgm:t>
    </dgm:pt>
    <dgm:pt modelId="{35FE596F-80A3-4FB1-9818-337E25451BF9}" type="sibTrans" cxnId="{A9FFE8C3-F187-4A8D-8EFE-B9708B56D731}">
      <dgm:prSet/>
      <dgm:spPr/>
      <dgm:t>
        <a:bodyPr/>
        <a:lstStyle/>
        <a:p>
          <a:endParaRPr lang="en-US"/>
        </a:p>
      </dgm:t>
    </dgm:pt>
    <dgm:pt modelId="{C091F17A-95DE-425D-A426-86B58D4A39A5}">
      <dgm:prSet/>
      <dgm:spPr/>
      <dgm:t>
        <a:bodyPr/>
        <a:lstStyle/>
        <a:p>
          <a:r>
            <a:rPr lang="nl-NL" dirty="0" err="1"/>
            <a:t>Flex-direction</a:t>
          </a:r>
          <a:endParaRPr lang="en-US" dirty="0"/>
        </a:p>
      </dgm:t>
    </dgm:pt>
    <dgm:pt modelId="{E7463B4E-7904-42E1-9C17-6A17F1FEEBA3}" type="parTrans" cxnId="{E44ACE6A-F1BE-4564-85DE-25652FE10067}">
      <dgm:prSet/>
      <dgm:spPr/>
      <dgm:t>
        <a:bodyPr/>
        <a:lstStyle/>
        <a:p>
          <a:endParaRPr lang="en-US"/>
        </a:p>
      </dgm:t>
    </dgm:pt>
    <dgm:pt modelId="{6600D736-15C1-4770-81E0-CDEC90A6E547}" type="sibTrans" cxnId="{E44ACE6A-F1BE-4564-85DE-25652FE10067}">
      <dgm:prSet/>
      <dgm:spPr/>
      <dgm:t>
        <a:bodyPr/>
        <a:lstStyle/>
        <a:p>
          <a:endParaRPr lang="en-US"/>
        </a:p>
      </dgm:t>
    </dgm:pt>
    <dgm:pt modelId="{66ADA3EB-110D-4EB8-88BB-84C728EAC6FC}">
      <dgm:prSet/>
      <dgm:spPr/>
      <dgm:t>
        <a:bodyPr/>
        <a:lstStyle/>
        <a:p>
          <a:r>
            <a:rPr lang="en-US" dirty="0"/>
            <a:t>Direction in which items will be placed.</a:t>
          </a:r>
        </a:p>
      </dgm:t>
    </dgm:pt>
    <dgm:pt modelId="{AB74FA2B-F7F6-4ECA-8DA3-BB24FB443AAB}" type="parTrans" cxnId="{EED6EFB9-D683-4FD8-8945-C593BCA92E80}">
      <dgm:prSet/>
      <dgm:spPr/>
      <dgm:t>
        <a:bodyPr/>
        <a:lstStyle/>
        <a:p>
          <a:endParaRPr lang="en-US"/>
        </a:p>
      </dgm:t>
    </dgm:pt>
    <dgm:pt modelId="{16EB5624-D278-49D7-9C8A-DEF39A924EDA}" type="sibTrans" cxnId="{EED6EFB9-D683-4FD8-8945-C593BCA92E80}">
      <dgm:prSet/>
      <dgm:spPr/>
      <dgm:t>
        <a:bodyPr/>
        <a:lstStyle/>
        <a:p>
          <a:endParaRPr lang="en-US"/>
        </a:p>
      </dgm:t>
    </dgm:pt>
    <dgm:pt modelId="{84DEE072-44F9-4A24-84E5-A8484D6A1709}">
      <dgm:prSet/>
      <dgm:spPr/>
      <dgm:t>
        <a:bodyPr/>
        <a:lstStyle/>
        <a:p>
          <a:r>
            <a:rPr lang="nl-NL" dirty="0" err="1"/>
            <a:t>Flex-wrap</a:t>
          </a:r>
          <a:endParaRPr lang="en-US" dirty="0"/>
        </a:p>
      </dgm:t>
    </dgm:pt>
    <dgm:pt modelId="{75404DCF-3B20-49AE-81A0-0B67DC9C84B9}" type="parTrans" cxnId="{F6DB9B0B-86D0-4D7E-8356-B9BBDDA84CB5}">
      <dgm:prSet/>
      <dgm:spPr/>
      <dgm:t>
        <a:bodyPr/>
        <a:lstStyle/>
        <a:p>
          <a:endParaRPr lang="en-US"/>
        </a:p>
      </dgm:t>
    </dgm:pt>
    <dgm:pt modelId="{5A9B2615-381E-44C5-8A4B-A1B24E5CA9E8}" type="sibTrans" cxnId="{F6DB9B0B-86D0-4D7E-8356-B9BBDDA84CB5}">
      <dgm:prSet/>
      <dgm:spPr/>
      <dgm:t>
        <a:bodyPr/>
        <a:lstStyle/>
        <a:p>
          <a:endParaRPr lang="en-US"/>
        </a:p>
      </dgm:t>
    </dgm:pt>
    <dgm:pt modelId="{E4264CB9-B1B2-46D1-B1A0-55506BEE2F80}">
      <dgm:prSet/>
      <dgm:spPr/>
      <dgm:t>
        <a:bodyPr/>
        <a:lstStyle/>
        <a:p>
          <a:r>
            <a:rPr lang="en-US" dirty="0"/>
            <a:t>Defines the flexbox behavior when overflow occurs.</a:t>
          </a:r>
        </a:p>
      </dgm:t>
    </dgm:pt>
    <dgm:pt modelId="{95974CD5-DB66-49F5-A4EB-C99BD1A85323}" type="parTrans" cxnId="{4DF16133-AA59-4F11-BE35-936BC67713EE}">
      <dgm:prSet/>
      <dgm:spPr/>
      <dgm:t>
        <a:bodyPr/>
        <a:lstStyle/>
        <a:p>
          <a:endParaRPr lang="en-US"/>
        </a:p>
      </dgm:t>
    </dgm:pt>
    <dgm:pt modelId="{21BD6E2F-300F-4F79-9DC0-8768018C83A1}" type="sibTrans" cxnId="{4DF16133-AA59-4F11-BE35-936BC67713EE}">
      <dgm:prSet/>
      <dgm:spPr/>
      <dgm:t>
        <a:bodyPr/>
        <a:lstStyle/>
        <a:p>
          <a:endParaRPr lang="en-US"/>
        </a:p>
      </dgm:t>
    </dgm:pt>
    <dgm:pt modelId="{FADBC0CF-4EB3-45DC-9810-6E4F1E6F99AB}">
      <dgm:prSet/>
      <dgm:spPr/>
      <dgm:t>
        <a:bodyPr/>
        <a:lstStyle/>
        <a:p>
          <a:r>
            <a:rPr lang="nl-NL" dirty="0" err="1"/>
            <a:t>Justify</a:t>
          </a:r>
          <a:r>
            <a:rPr lang="nl-NL" dirty="0"/>
            <a:t>-content</a:t>
          </a:r>
          <a:endParaRPr lang="en-US" dirty="0"/>
        </a:p>
      </dgm:t>
    </dgm:pt>
    <dgm:pt modelId="{DBF11924-F03C-4F43-A72B-9D395FE66E6B}" type="parTrans" cxnId="{4919BE90-4E7F-415B-B459-01D1B91376C5}">
      <dgm:prSet/>
      <dgm:spPr/>
      <dgm:t>
        <a:bodyPr/>
        <a:lstStyle/>
        <a:p>
          <a:endParaRPr lang="en-US"/>
        </a:p>
      </dgm:t>
    </dgm:pt>
    <dgm:pt modelId="{36BF6314-A457-427B-859D-97ED8D7EE389}" type="sibTrans" cxnId="{4919BE90-4E7F-415B-B459-01D1B91376C5}">
      <dgm:prSet/>
      <dgm:spPr/>
      <dgm:t>
        <a:bodyPr/>
        <a:lstStyle/>
        <a:p>
          <a:endParaRPr lang="en-US"/>
        </a:p>
      </dgm:t>
    </dgm:pt>
    <dgm:pt modelId="{62715808-CC63-423D-BDEB-FBC6678EDAFF}">
      <dgm:prSet/>
      <dgm:spPr/>
      <dgm:t>
        <a:bodyPr/>
        <a:lstStyle/>
        <a:p>
          <a:r>
            <a:rPr lang="nl-NL" dirty="0" err="1"/>
            <a:t>Horizontal</a:t>
          </a:r>
          <a:r>
            <a:rPr lang="nl-NL" dirty="0"/>
            <a:t> placement of </a:t>
          </a:r>
          <a:r>
            <a:rPr lang="nl-NL" dirty="0" err="1"/>
            <a:t>flex</a:t>
          </a:r>
          <a:r>
            <a:rPr lang="nl-NL" dirty="0"/>
            <a:t> items</a:t>
          </a:r>
          <a:endParaRPr lang="en-US" dirty="0"/>
        </a:p>
      </dgm:t>
    </dgm:pt>
    <dgm:pt modelId="{2DD8D708-1B65-49D1-8480-44D2B4E8F259}" type="parTrans" cxnId="{78E657BF-8A2E-486D-A676-805E4B720D70}">
      <dgm:prSet/>
      <dgm:spPr/>
      <dgm:t>
        <a:bodyPr/>
        <a:lstStyle/>
        <a:p>
          <a:endParaRPr lang="en-US"/>
        </a:p>
      </dgm:t>
    </dgm:pt>
    <dgm:pt modelId="{731F8A1F-62BE-4A5F-B795-F620C7B96690}" type="sibTrans" cxnId="{78E657BF-8A2E-486D-A676-805E4B720D70}">
      <dgm:prSet/>
      <dgm:spPr/>
      <dgm:t>
        <a:bodyPr/>
        <a:lstStyle/>
        <a:p>
          <a:endParaRPr lang="en-US"/>
        </a:p>
      </dgm:t>
    </dgm:pt>
    <dgm:pt modelId="{B038EE79-99DE-4C6F-B010-84724243C824}">
      <dgm:prSet/>
      <dgm:spPr/>
      <dgm:t>
        <a:bodyPr/>
        <a:lstStyle/>
        <a:p>
          <a:r>
            <a:rPr lang="nl-NL" dirty="0" err="1"/>
            <a:t>Align</a:t>
          </a:r>
          <a:r>
            <a:rPr lang="nl-NL" dirty="0"/>
            <a:t>-items</a:t>
          </a:r>
          <a:endParaRPr lang="en-US" dirty="0"/>
        </a:p>
      </dgm:t>
    </dgm:pt>
    <dgm:pt modelId="{AFC41F44-5954-4D1A-9934-45080016FFC8}" type="parTrans" cxnId="{42CA538D-8AFF-4D7B-B8FE-1AFF85CFC7F6}">
      <dgm:prSet/>
      <dgm:spPr/>
      <dgm:t>
        <a:bodyPr/>
        <a:lstStyle/>
        <a:p>
          <a:endParaRPr lang="en-US"/>
        </a:p>
      </dgm:t>
    </dgm:pt>
    <dgm:pt modelId="{364057FE-7CDE-4289-93BB-39AB897E0098}" type="sibTrans" cxnId="{42CA538D-8AFF-4D7B-B8FE-1AFF85CFC7F6}">
      <dgm:prSet/>
      <dgm:spPr/>
      <dgm:t>
        <a:bodyPr/>
        <a:lstStyle/>
        <a:p>
          <a:endParaRPr lang="en-US"/>
        </a:p>
      </dgm:t>
    </dgm:pt>
    <dgm:pt modelId="{08FEC055-768C-4EF1-9B1E-72C35C6A2AE6}">
      <dgm:prSet/>
      <dgm:spPr/>
      <dgm:t>
        <a:bodyPr/>
        <a:lstStyle/>
        <a:p>
          <a:r>
            <a:rPr lang="nl-NL" dirty="0" err="1"/>
            <a:t>Vertical</a:t>
          </a:r>
          <a:r>
            <a:rPr lang="nl-NL" dirty="0"/>
            <a:t> </a:t>
          </a:r>
          <a:r>
            <a:rPr lang="nl-NL" dirty="0" err="1"/>
            <a:t>alignments</a:t>
          </a:r>
          <a:r>
            <a:rPr lang="nl-NL" dirty="0"/>
            <a:t> of </a:t>
          </a:r>
          <a:r>
            <a:rPr lang="nl-NL" dirty="0" err="1"/>
            <a:t>flex</a:t>
          </a:r>
          <a:r>
            <a:rPr lang="nl-NL" dirty="0"/>
            <a:t> items</a:t>
          </a:r>
          <a:endParaRPr lang="en-US" dirty="0"/>
        </a:p>
      </dgm:t>
    </dgm:pt>
    <dgm:pt modelId="{9C030397-FC12-40F4-A2D3-707849F208EB}" type="parTrans" cxnId="{A7C6FD4E-6BFA-4DAF-9B8E-079E772BDA62}">
      <dgm:prSet/>
      <dgm:spPr/>
      <dgm:t>
        <a:bodyPr/>
        <a:lstStyle/>
        <a:p>
          <a:endParaRPr lang="en-US"/>
        </a:p>
      </dgm:t>
    </dgm:pt>
    <dgm:pt modelId="{0FA96C3E-362E-41A7-9D60-706C5A89BC62}" type="sibTrans" cxnId="{A7C6FD4E-6BFA-4DAF-9B8E-079E772BDA62}">
      <dgm:prSet/>
      <dgm:spPr/>
      <dgm:t>
        <a:bodyPr/>
        <a:lstStyle/>
        <a:p>
          <a:endParaRPr lang="en-US"/>
        </a:p>
      </dgm:t>
    </dgm:pt>
    <dgm:pt modelId="{741A9773-0887-4A39-961F-F7EDDCBBD3EC}" type="pres">
      <dgm:prSet presAssocID="{686B1656-9B57-499D-9E19-1EA664DED4A8}" presName="Name0" presStyleCnt="0">
        <dgm:presLayoutVars>
          <dgm:dir/>
          <dgm:animLvl val="lvl"/>
          <dgm:resizeHandles val="exact"/>
        </dgm:presLayoutVars>
      </dgm:prSet>
      <dgm:spPr/>
    </dgm:pt>
    <dgm:pt modelId="{E8B91349-9DE1-490A-A48D-5DE10B60A3C4}" type="pres">
      <dgm:prSet presAssocID="{240F227D-C243-458D-A212-361ABF72A371}" presName="linNode" presStyleCnt="0"/>
      <dgm:spPr/>
    </dgm:pt>
    <dgm:pt modelId="{B811D725-A10D-4850-9543-F00FE3D08FE5}" type="pres">
      <dgm:prSet presAssocID="{240F227D-C243-458D-A212-361ABF72A371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B74999E-F4E6-4332-847B-2AF0849019F6}" type="pres">
      <dgm:prSet presAssocID="{240F227D-C243-458D-A212-361ABF72A371}" presName="descendantText" presStyleLbl="alignAccFollowNode1" presStyleIdx="0" presStyleCnt="6">
        <dgm:presLayoutVars>
          <dgm:bulletEnabled val="1"/>
        </dgm:presLayoutVars>
      </dgm:prSet>
      <dgm:spPr/>
    </dgm:pt>
    <dgm:pt modelId="{BBC6F00C-AB77-4671-A8F2-37B998960BB9}" type="pres">
      <dgm:prSet presAssocID="{3CA55035-5BD6-4644-A1CC-69685B4A06EF}" presName="sp" presStyleCnt="0"/>
      <dgm:spPr/>
    </dgm:pt>
    <dgm:pt modelId="{CCE65146-A7C3-486B-ACCE-6B1EC6943948}" type="pres">
      <dgm:prSet presAssocID="{E820C12D-236D-4399-AECE-D131DDF46829}" presName="linNode" presStyleCnt="0"/>
      <dgm:spPr/>
    </dgm:pt>
    <dgm:pt modelId="{E0BD4B81-C124-4E5E-8E77-6C1B930FFAC6}" type="pres">
      <dgm:prSet presAssocID="{E820C12D-236D-4399-AECE-D131DDF4682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BD1ED71-381E-4CAC-B298-CD6C8DDDFF75}" type="pres">
      <dgm:prSet presAssocID="{E820C12D-236D-4399-AECE-D131DDF46829}" presName="descendantText" presStyleLbl="alignAccFollowNode1" presStyleIdx="1" presStyleCnt="6">
        <dgm:presLayoutVars>
          <dgm:bulletEnabled val="1"/>
        </dgm:presLayoutVars>
      </dgm:prSet>
      <dgm:spPr/>
    </dgm:pt>
    <dgm:pt modelId="{D54EA7FE-3941-40F0-9A7A-47CD23892985}" type="pres">
      <dgm:prSet presAssocID="{B0DCE8F1-84D6-4838-A869-3BC236E00307}" presName="sp" presStyleCnt="0"/>
      <dgm:spPr/>
    </dgm:pt>
    <dgm:pt modelId="{AFE6F308-C705-406D-872F-051F7E69A016}" type="pres">
      <dgm:prSet presAssocID="{C091F17A-95DE-425D-A426-86B58D4A39A5}" presName="linNode" presStyleCnt="0"/>
      <dgm:spPr/>
    </dgm:pt>
    <dgm:pt modelId="{D512CB27-294B-4C7D-B800-6E894FC8878D}" type="pres">
      <dgm:prSet presAssocID="{C091F17A-95DE-425D-A426-86B58D4A39A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616EFC94-A7F3-446E-99E3-A2083E16C877}" type="pres">
      <dgm:prSet presAssocID="{C091F17A-95DE-425D-A426-86B58D4A39A5}" presName="descendantText" presStyleLbl="alignAccFollowNode1" presStyleIdx="2" presStyleCnt="6">
        <dgm:presLayoutVars>
          <dgm:bulletEnabled val="1"/>
        </dgm:presLayoutVars>
      </dgm:prSet>
      <dgm:spPr/>
    </dgm:pt>
    <dgm:pt modelId="{9FBFC9B9-61F8-48C6-A6CA-CD8C70187E81}" type="pres">
      <dgm:prSet presAssocID="{6600D736-15C1-4770-81E0-CDEC90A6E547}" presName="sp" presStyleCnt="0"/>
      <dgm:spPr/>
    </dgm:pt>
    <dgm:pt modelId="{605B5D69-EA79-4782-B6C8-CE635E041C83}" type="pres">
      <dgm:prSet presAssocID="{84DEE072-44F9-4A24-84E5-A8484D6A1709}" presName="linNode" presStyleCnt="0"/>
      <dgm:spPr/>
    </dgm:pt>
    <dgm:pt modelId="{EF2C279D-1376-4E1C-9B0B-804F324D752A}" type="pres">
      <dgm:prSet presAssocID="{84DEE072-44F9-4A24-84E5-A8484D6A170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FA041B8-A8B2-43D6-9943-9500A690FF09}" type="pres">
      <dgm:prSet presAssocID="{84DEE072-44F9-4A24-84E5-A8484D6A1709}" presName="descendantText" presStyleLbl="alignAccFollowNode1" presStyleIdx="3" presStyleCnt="6">
        <dgm:presLayoutVars>
          <dgm:bulletEnabled val="1"/>
        </dgm:presLayoutVars>
      </dgm:prSet>
      <dgm:spPr/>
    </dgm:pt>
    <dgm:pt modelId="{6D35EBAA-2765-4FDD-8978-58046F4591DC}" type="pres">
      <dgm:prSet presAssocID="{5A9B2615-381E-44C5-8A4B-A1B24E5CA9E8}" presName="sp" presStyleCnt="0"/>
      <dgm:spPr/>
    </dgm:pt>
    <dgm:pt modelId="{53E90C8C-0754-447D-853B-4BB80BEBCDE6}" type="pres">
      <dgm:prSet presAssocID="{FADBC0CF-4EB3-45DC-9810-6E4F1E6F99AB}" presName="linNode" presStyleCnt="0"/>
      <dgm:spPr/>
    </dgm:pt>
    <dgm:pt modelId="{877215AB-0C6A-49B4-9453-CE7B3227859D}" type="pres">
      <dgm:prSet presAssocID="{FADBC0CF-4EB3-45DC-9810-6E4F1E6F99AB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4B3F4AE-C896-4AB6-93E7-E2D87A4B63B6}" type="pres">
      <dgm:prSet presAssocID="{FADBC0CF-4EB3-45DC-9810-6E4F1E6F99AB}" presName="descendantText" presStyleLbl="alignAccFollowNode1" presStyleIdx="4" presStyleCnt="6">
        <dgm:presLayoutVars>
          <dgm:bulletEnabled val="1"/>
        </dgm:presLayoutVars>
      </dgm:prSet>
      <dgm:spPr/>
    </dgm:pt>
    <dgm:pt modelId="{685C1BC6-7B3D-4F15-81EA-4D851319C284}" type="pres">
      <dgm:prSet presAssocID="{36BF6314-A457-427B-859D-97ED8D7EE389}" presName="sp" presStyleCnt="0"/>
      <dgm:spPr/>
    </dgm:pt>
    <dgm:pt modelId="{1B31DA4A-41F9-4B80-B83D-12616484C652}" type="pres">
      <dgm:prSet presAssocID="{B038EE79-99DE-4C6F-B010-84724243C824}" presName="linNode" presStyleCnt="0"/>
      <dgm:spPr/>
    </dgm:pt>
    <dgm:pt modelId="{932EFE5F-0B4F-4F06-B41F-990DD0A07EA1}" type="pres">
      <dgm:prSet presAssocID="{B038EE79-99DE-4C6F-B010-84724243C824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ABB5B21-ECB9-4D04-A514-A7A3D663CC06}" type="pres">
      <dgm:prSet presAssocID="{B038EE79-99DE-4C6F-B010-84724243C824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0C5FC000-EF85-4BC0-9032-DB8101F8E3E2}" type="presOf" srcId="{08FEC055-768C-4EF1-9B1E-72C35C6A2AE6}" destId="{7ABB5B21-ECB9-4D04-A514-A7A3D663CC06}" srcOrd="0" destOrd="0" presId="urn:microsoft.com/office/officeart/2005/8/layout/vList5"/>
    <dgm:cxn modelId="{995A0005-F959-4D5B-9AB2-BF8F206513E4}" type="presOf" srcId="{62715808-CC63-423D-BDEB-FBC6678EDAFF}" destId="{A4B3F4AE-C896-4AB6-93E7-E2D87A4B63B6}" srcOrd="0" destOrd="0" presId="urn:microsoft.com/office/officeart/2005/8/layout/vList5"/>
    <dgm:cxn modelId="{F6DB9B0B-86D0-4D7E-8356-B9BBDDA84CB5}" srcId="{686B1656-9B57-499D-9E19-1EA664DED4A8}" destId="{84DEE072-44F9-4A24-84E5-A8484D6A1709}" srcOrd="3" destOrd="0" parTransId="{75404DCF-3B20-49AE-81A0-0B67DC9C84B9}" sibTransId="{5A9B2615-381E-44C5-8A4B-A1B24E5CA9E8}"/>
    <dgm:cxn modelId="{877F2216-7196-47AD-A354-DDF26372EF15}" type="presOf" srcId="{B038EE79-99DE-4C6F-B010-84724243C824}" destId="{932EFE5F-0B4F-4F06-B41F-990DD0A07EA1}" srcOrd="0" destOrd="0" presId="urn:microsoft.com/office/officeart/2005/8/layout/vList5"/>
    <dgm:cxn modelId="{1ACFEF18-2D21-4B7E-BC15-E19F09FA4575}" type="presOf" srcId="{E820C12D-236D-4399-AECE-D131DDF46829}" destId="{E0BD4B81-C124-4E5E-8E77-6C1B930FFAC6}" srcOrd="0" destOrd="0" presId="urn:microsoft.com/office/officeart/2005/8/layout/vList5"/>
    <dgm:cxn modelId="{B4581121-43F0-46B9-9586-BBCFEFE75E94}" type="presOf" srcId="{84DEE072-44F9-4A24-84E5-A8484D6A1709}" destId="{EF2C279D-1376-4E1C-9B0B-804F324D752A}" srcOrd="0" destOrd="0" presId="urn:microsoft.com/office/officeart/2005/8/layout/vList5"/>
    <dgm:cxn modelId="{4DF16133-AA59-4F11-BE35-936BC67713EE}" srcId="{84DEE072-44F9-4A24-84E5-A8484D6A1709}" destId="{E4264CB9-B1B2-46D1-B1A0-55506BEE2F80}" srcOrd="0" destOrd="0" parTransId="{95974CD5-DB66-49F5-A4EB-C99BD1A85323}" sibTransId="{21BD6E2F-300F-4F79-9DC0-8768018C83A1}"/>
    <dgm:cxn modelId="{6D973F69-EE37-40B8-BFDF-56F81A0FC59D}" type="presOf" srcId="{E4264CB9-B1B2-46D1-B1A0-55506BEE2F80}" destId="{6FA041B8-A8B2-43D6-9943-9500A690FF09}" srcOrd="0" destOrd="0" presId="urn:microsoft.com/office/officeart/2005/8/layout/vList5"/>
    <dgm:cxn modelId="{E44ACE6A-F1BE-4564-85DE-25652FE10067}" srcId="{686B1656-9B57-499D-9E19-1EA664DED4A8}" destId="{C091F17A-95DE-425D-A426-86B58D4A39A5}" srcOrd="2" destOrd="0" parTransId="{E7463B4E-7904-42E1-9C17-6A17F1FEEBA3}" sibTransId="{6600D736-15C1-4770-81E0-CDEC90A6E547}"/>
    <dgm:cxn modelId="{A7C6FD4E-6BFA-4DAF-9B8E-079E772BDA62}" srcId="{B038EE79-99DE-4C6F-B010-84724243C824}" destId="{08FEC055-768C-4EF1-9B1E-72C35C6A2AE6}" srcOrd="0" destOrd="0" parTransId="{9C030397-FC12-40F4-A2D3-707849F208EB}" sibTransId="{0FA96C3E-362E-41A7-9D60-706C5A89BC62}"/>
    <dgm:cxn modelId="{A0D18C77-163E-4A09-8069-031949FC94E1}" type="presOf" srcId="{FADBC0CF-4EB3-45DC-9810-6E4F1E6F99AB}" destId="{877215AB-0C6A-49B4-9453-CE7B3227859D}" srcOrd="0" destOrd="0" presId="urn:microsoft.com/office/officeart/2005/8/layout/vList5"/>
    <dgm:cxn modelId="{FB2EB577-1A30-4C46-B69F-8A6D4729566E}" srcId="{686B1656-9B57-499D-9E19-1EA664DED4A8}" destId="{240F227D-C243-458D-A212-361ABF72A371}" srcOrd="0" destOrd="0" parTransId="{A73BD14A-EAE7-4185-92D0-0760310779BB}" sibTransId="{3CA55035-5BD6-4644-A1CC-69685B4A06EF}"/>
    <dgm:cxn modelId="{4CC39283-8104-4892-B24A-2924CF47376A}" type="presOf" srcId="{66ADA3EB-110D-4EB8-88BB-84C728EAC6FC}" destId="{616EFC94-A7F3-446E-99E3-A2083E16C877}" srcOrd="0" destOrd="0" presId="urn:microsoft.com/office/officeart/2005/8/layout/vList5"/>
    <dgm:cxn modelId="{42CA538D-8AFF-4D7B-B8FE-1AFF85CFC7F6}" srcId="{686B1656-9B57-499D-9E19-1EA664DED4A8}" destId="{B038EE79-99DE-4C6F-B010-84724243C824}" srcOrd="5" destOrd="0" parTransId="{AFC41F44-5954-4D1A-9934-45080016FFC8}" sibTransId="{364057FE-7CDE-4289-93BB-39AB897E0098}"/>
    <dgm:cxn modelId="{4919BE90-4E7F-415B-B459-01D1B91376C5}" srcId="{686B1656-9B57-499D-9E19-1EA664DED4A8}" destId="{FADBC0CF-4EB3-45DC-9810-6E4F1E6F99AB}" srcOrd="4" destOrd="0" parTransId="{DBF11924-F03C-4F43-A72B-9D395FE66E6B}" sibTransId="{36BF6314-A457-427B-859D-97ED8D7EE389}"/>
    <dgm:cxn modelId="{9B45E29C-7EFE-4722-B454-CA4571FF8E48}" type="presOf" srcId="{B88BB97B-D989-4C21-9CC4-5D148077092A}" destId="{3B74999E-F4E6-4332-847B-2AF0849019F6}" srcOrd="0" destOrd="0" presId="urn:microsoft.com/office/officeart/2005/8/layout/vList5"/>
    <dgm:cxn modelId="{27127AAF-13A8-4ED5-9E91-D866995D3B55}" type="presOf" srcId="{240F227D-C243-458D-A212-361ABF72A371}" destId="{B811D725-A10D-4850-9543-F00FE3D08FE5}" srcOrd="0" destOrd="0" presId="urn:microsoft.com/office/officeart/2005/8/layout/vList5"/>
    <dgm:cxn modelId="{EED6EFB9-D683-4FD8-8945-C593BCA92E80}" srcId="{C091F17A-95DE-425D-A426-86B58D4A39A5}" destId="{66ADA3EB-110D-4EB8-88BB-84C728EAC6FC}" srcOrd="0" destOrd="0" parTransId="{AB74FA2B-F7F6-4ECA-8DA3-BB24FB443AAB}" sibTransId="{16EB5624-D278-49D7-9C8A-DEF39A924EDA}"/>
    <dgm:cxn modelId="{B2F4BBBE-530C-442B-8879-99D7079EAC20}" srcId="{240F227D-C243-458D-A212-361ABF72A371}" destId="{B88BB97B-D989-4C21-9CC4-5D148077092A}" srcOrd="0" destOrd="0" parTransId="{BDE7CAE2-A6B6-4F0A-A2FC-AF19B9872C56}" sibTransId="{39E4030B-C49D-4948-8596-6A09ABDCBA48}"/>
    <dgm:cxn modelId="{78E657BF-8A2E-486D-A676-805E4B720D70}" srcId="{FADBC0CF-4EB3-45DC-9810-6E4F1E6F99AB}" destId="{62715808-CC63-423D-BDEB-FBC6678EDAFF}" srcOrd="0" destOrd="0" parTransId="{2DD8D708-1B65-49D1-8480-44D2B4E8F259}" sibTransId="{731F8A1F-62BE-4A5F-B795-F620C7B96690}"/>
    <dgm:cxn modelId="{A9FFE8C3-F187-4A8D-8EFE-B9708B56D731}" srcId="{E820C12D-236D-4399-AECE-D131DDF46829}" destId="{8E624797-7804-4522-B611-C7BD91A09BC1}" srcOrd="0" destOrd="0" parTransId="{1EE7A399-AE0C-49F9-9F09-E50977AB8548}" sibTransId="{35FE596F-80A3-4FB1-9818-337E25451BF9}"/>
    <dgm:cxn modelId="{5A6823C6-FFB2-4A7C-A7C7-F73605713292}" type="presOf" srcId="{8E624797-7804-4522-B611-C7BD91A09BC1}" destId="{0BD1ED71-381E-4CAC-B298-CD6C8DDDFF75}" srcOrd="0" destOrd="0" presId="urn:microsoft.com/office/officeart/2005/8/layout/vList5"/>
    <dgm:cxn modelId="{C1097DC7-8172-4716-8F0B-4F03A01E9352}" type="presOf" srcId="{686B1656-9B57-499D-9E19-1EA664DED4A8}" destId="{741A9773-0887-4A39-961F-F7EDDCBBD3EC}" srcOrd="0" destOrd="0" presId="urn:microsoft.com/office/officeart/2005/8/layout/vList5"/>
    <dgm:cxn modelId="{0675CCD9-D5C6-4B5A-AB2A-FFF7CC5227B8}" srcId="{686B1656-9B57-499D-9E19-1EA664DED4A8}" destId="{E820C12D-236D-4399-AECE-D131DDF46829}" srcOrd="1" destOrd="0" parTransId="{E3A6824F-E79D-4276-A0A3-DA46132D647C}" sibTransId="{B0DCE8F1-84D6-4838-A869-3BC236E00307}"/>
    <dgm:cxn modelId="{032D84E6-D2B6-4834-83E8-AD5E34BC5A00}" type="presOf" srcId="{C091F17A-95DE-425D-A426-86B58D4A39A5}" destId="{D512CB27-294B-4C7D-B800-6E894FC8878D}" srcOrd="0" destOrd="0" presId="urn:microsoft.com/office/officeart/2005/8/layout/vList5"/>
    <dgm:cxn modelId="{E68F5485-7015-474A-8F87-13E8389C673A}" type="presParOf" srcId="{741A9773-0887-4A39-961F-F7EDDCBBD3EC}" destId="{E8B91349-9DE1-490A-A48D-5DE10B60A3C4}" srcOrd="0" destOrd="0" presId="urn:microsoft.com/office/officeart/2005/8/layout/vList5"/>
    <dgm:cxn modelId="{1F9D40B0-2D17-43EE-8179-04F40690E660}" type="presParOf" srcId="{E8B91349-9DE1-490A-A48D-5DE10B60A3C4}" destId="{B811D725-A10D-4850-9543-F00FE3D08FE5}" srcOrd="0" destOrd="0" presId="urn:microsoft.com/office/officeart/2005/8/layout/vList5"/>
    <dgm:cxn modelId="{9218F110-1908-4528-ACCE-1213F7D1618E}" type="presParOf" srcId="{E8B91349-9DE1-490A-A48D-5DE10B60A3C4}" destId="{3B74999E-F4E6-4332-847B-2AF0849019F6}" srcOrd="1" destOrd="0" presId="urn:microsoft.com/office/officeart/2005/8/layout/vList5"/>
    <dgm:cxn modelId="{BD40AADB-6646-4C75-9C7A-D04F605F3C7A}" type="presParOf" srcId="{741A9773-0887-4A39-961F-F7EDDCBBD3EC}" destId="{BBC6F00C-AB77-4671-A8F2-37B998960BB9}" srcOrd="1" destOrd="0" presId="urn:microsoft.com/office/officeart/2005/8/layout/vList5"/>
    <dgm:cxn modelId="{C3D65A99-781F-4EDC-A222-F29BE58F8327}" type="presParOf" srcId="{741A9773-0887-4A39-961F-F7EDDCBBD3EC}" destId="{CCE65146-A7C3-486B-ACCE-6B1EC6943948}" srcOrd="2" destOrd="0" presId="urn:microsoft.com/office/officeart/2005/8/layout/vList5"/>
    <dgm:cxn modelId="{C1B18A2C-0A9D-4F93-A9A2-678417DE94FA}" type="presParOf" srcId="{CCE65146-A7C3-486B-ACCE-6B1EC6943948}" destId="{E0BD4B81-C124-4E5E-8E77-6C1B930FFAC6}" srcOrd="0" destOrd="0" presId="urn:microsoft.com/office/officeart/2005/8/layout/vList5"/>
    <dgm:cxn modelId="{5F344287-895E-4E00-88E5-9AC9C56379D3}" type="presParOf" srcId="{CCE65146-A7C3-486B-ACCE-6B1EC6943948}" destId="{0BD1ED71-381E-4CAC-B298-CD6C8DDDFF75}" srcOrd="1" destOrd="0" presId="urn:microsoft.com/office/officeart/2005/8/layout/vList5"/>
    <dgm:cxn modelId="{AF274805-2EBF-40BA-8D79-610D4DE428E6}" type="presParOf" srcId="{741A9773-0887-4A39-961F-F7EDDCBBD3EC}" destId="{D54EA7FE-3941-40F0-9A7A-47CD23892985}" srcOrd="3" destOrd="0" presId="urn:microsoft.com/office/officeart/2005/8/layout/vList5"/>
    <dgm:cxn modelId="{A91833CD-DF2B-481C-A2BA-D62ACD995E0F}" type="presParOf" srcId="{741A9773-0887-4A39-961F-F7EDDCBBD3EC}" destId="{AFE6F308-C705-406D-872F-051F7E69A016}" srcOrd="4" destOrd="0" presId="urn:microsoft.com/office/officeart/2005/8/layout/vList5"/>
    <dgm:cxn modelId="{0B5755C2-E5B6-4CE8-9469-33969B5E5204}" type="presParOf" srcId="{AFE6F308-C705-406D-872F-051F7E69A016}" destId="{D512CB27-294B-4C7D-B800-6E894FC8878D}" srcOrd="0" destOrd="0" presId="urn:microsoft.com/office/officeart/2005/8/layout/vList5"/>
    <dgm:cxn modelId="{4E1BC085-2FD3-4A44-ABF0-EC74ACD6FA9A}" type="presParOf" srcId="{AFE6F308-C705-406D-872F-051F7E69A016}" destId="{616EFC94-A7F3-446E-99E3-A2083E16C877}" srcOrd="1" destOrd="0" presId="urn:microsoft.com/office/officeart/2005/8/layout/vList5"/>
    <dgm:cxn modelId="{DC0C6764-1735-4605-9275-038FCE7C0F7E}" type="presParOf" srcId="{741A9773-0887-4A39-961F-F7EDDCBBD3EC}" destId="{9FBFC9B9-61F8-48C6-A6CA-CD8C70187E81}" srcOrd="5" destOrd="0" presId="urn:microsoft.com/office/officeart/2005/8/layout/vList5"/>
    <dgm:cxn modelId="{69261EFE-B4BF-45C1-B76C-5EE8EF6753C7}" type="presParOf" srcId="{741A9773-0887-4A39-961F-F7EDDCBBD3EC}" destId="{605B5D69-EA79-4782-B6C8-CE635E041C83}" srcOrd="6" destOrd="0" presId="urn:microsoft.com/office/officeart/2005/8/layout/vList5"/>
    <dgm:cxn modelId="{1B56121E-CCEC-4615-A1F0-021C7BA984E9}" type="presParOf" srcId="{605B5D69-EA79-4782-B6C8-CE635E041C83}" destId="{EF2C279D-1376-4E1C-9B0B-804F324D752A}" srcOrd="0" destOrd="0" presId="urn:microsoft.com/office/officeart/2005/8/layout/vList5"/>
    <dgm:cxn modelId="{03777283-2E98-41E6-AE3C-99C430909CB2}" type="presParOf" srcId="{605B5D69-EA79-4782-B6C8-CE635E041C83}" destId="{6FA041B8-A8B2-43D6-9943-9500A690FF09}" srcOrd="1" destOrd="0" presId="urn:microsoft.com/office/officeart/2005/8/layout/vList5"/>
    <dgm:cxn modelId="{8F7A23AB-7494-4CC9-B099-D0C85FB33D43}" type="presParOf" srcId="{741A9773-0887-4A39-961F-F7EDDCBBD3EC}" destId="{6D35EBAA-2765-4FDD-8978-58046F4591DC}" srcOrd="7" destOrd="0" presId="urn:microsoft.com/office/officeart/2005/8/layout/vList5"/>
    <dgm:cxn modelId="{9F362AB9-CF57-4D92-B573-051B0034C8F2}" type="presParOf" srcId="{741A9773-0887-4A39-961F-F7EDDCBBD3EC}" destId="{53E90C8C-0754-447D-853B-4BB80BEBCDE6}" srcOrd="8" destOrd="0" presId="urn:microsoft.com/office/officeart/2005/8/layout/vList5"/>
    <dgm:cxn modelId="{8EF95114-F161-4A63-A05D-0841094B36A9}" type="presParOf" srcId="{53E90C8C-0754-447D-853B-4BB80BEBCDE6}" destId="{877215AB-0C6A-49B4-9453-CE7B3227859D}" srcOrd="0" destOrd="0" presId="urn:microsoft.com/office/officeart/2005/8/layout/vList5"/>
    <dgm:cxn modelId="{2356AEEA-B5B0-4BD9-94B0-4277530C0C98}" type="presParOf" srcId="{53E90C8C-0754-447D-853B-4BB80BEBCDE6}" destId="{A4B3F4AE-C896-4AB6-93E7-E2D87A4B63B6}" srcOrd="1" destOrd="0" presId="urn:microsoft.com/office/officeart/2005/8/layout/vList5"/>
    <dgm:cxn modelId="{D776EF6F-19B2-48BA-AEA7-F8562EAFC035}" type="presParOf" srcId="{741A9773-0887-4A39-961F-F7EDDCBBD3EC}" destId="{685C1BC6-7B3D-4F15-81EA-4D851319C284}" srcOrd="9" destOrd="0" presId="urn:microsoft.com/office/officeart/2005/8/layout/vList5"/>
    <dgm:cxn modelId="{412EE435-50A2-4916-8CC6-7B64EA095E01}" type="presParOf" srcId="{741A9773-0887-4A39-961F-F7EDDCBBD3EC}" destId="{1B31DA4A-41F9-4B80-B83D-12616484C652}" srcOrd="10" destOrd="0" presId="urn:microsoft.com/office/officeart/2005/8/layout/vList5"/>
    <dgm:cxn modelId="{4AC66593-1FDA-4A4F-A8FF-30ADB302A82D}" type="presParOf" srcId="{1B31DA4A-41F9-4B80-B83D-12616484C652}" destId="{932EFE5F-0B4F-4F06-B41F-990DD0A07EA1}" srcOrd="0" destOrd="0" presId="urn:microsoft.com/office/officeart/2005/8/layout/vList5"/>
    <dgm:cxn modelId="{B77B3359-B8DE-4C52-87B0-D69D61269954}" type="presParOf" srcId="{1B31DA4A-41F9-4B80-B83D-12616484C652}" destId="{7ABB5B21-ECB9-4D04-A514-A7A3D663CC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4999E-F4E6-4332-847B-2AF0849019F6}">
      <dsp:nvSpPr>
        <dsp:cNvPr id="0" name=""/>
        <dsp:cNvSpPr/>
      </dsp:nvSpPr>
      <dsp:spPr>
        <a:xfrm rot="5400000">
          <a:off x="3727576" y="-1594509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The HTML element </a:t>
          </a:r>
          <a:r>
            <a:rPr lang="nl-NL" sz="1100" kern="1200" dirty="0" err="1"/>
            <a:t>that</a:t>
          </a:r>
          <a:r>
            <a:rPr lang="nl-NL" sz="1100" kern="1200" dirty="0"/>
            <a:t> </a:t>
          </a:r>
          <a:r>
            <a:rPr lang="nl-NL" sz="1100" kern="1200" dirty="0" err="1"/>
            <a:t>will</a:t>
          </a:r>
          <a:r>
            <a:rPr lang="nl-NL" sz="1100" kern="1200" dirty="0"/>
            <a:t> </a:t>
          </a:r>
          <a:r>
            <a:rPr lang="nl-NL" sz="1100" kern="1200" dirty="0" err="1"/>
            <a:t>receive</a:t>
          </a:r>
          <a:r>
            <a:rPr lang="nl-NL" sz="1100" kern="1200" dirty="0"/>
            <a:t> </a:t>
          </a:r>
          <a:r>
            <a:rPr lang="nl-NL" sz="1100" kern="1200" dirty="0" err="1"/>
            <a:t>the</a:t>
          </a:r>
          <a:r>
            <a:rPr lang="nl-NL" sz="1100" kern="1200" dirty="0"/>
            <a:t> display: </a:t>
          </a:r>
          <a:r>
            <a:rPr lang="nl-NL" sz="1100" kern="1200" dirty="0" err="1"/>
            <a:t>grid</a:t>
          </a:r>
          <a:r>
            <a:rPr lang="nl-NL" sz="1100" kern="1200" dirty="0"/>
            <a:t>; </a:t>
          </a:r>
          <a:r>
            <a:rPr lang="nl-NL" sz="1100" kern="1200" dirty="0" err="1"/>
            <a:t>attribute</a:t>
          </a:r>
          <a:r>
            <a:rPr lang="nl-NL" sz="1100" kern="1200" dirty="0"/>
            <a:t>.</a:t>
          </a:r>
          <a:endParaRPr lang="en-US" sz="1100" kern="1200" dirty="0"/>
        </a:p>
      </dsp:txBody>
      <dsp:txXfrm rot="-5400000">
        <a:off x="2081266" y="71689"/>
        <a:ext cx="3680141" cy="367633"/>
      </dsp:txXfrm>
    </dsp:sp>
    <dsp:sp modelId="{B811D725-A10D-4850-9543-F00FE3D08FE5}">
      <dsp:nvSpPr>
        <dsp:cNvPr id="0" name=""/>
        <dsp:cNvSpPr/>
      </dsp:nvSpPr>
      <dsp:spPr>
        <a:xfrm>
          <a:off x="0" y="874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dirty="0" err="1"/>
            <a:t>Grid</a:t>
          </a:r>
          <a:r>
            <a:rPr lang="nl-NL" sz="2100" kern="1200" dirty="0"/>
            <a:t> Container</a:t>
          </a:r>
          <a:endParaRPr lang="en-US" sz="2100" kern="1200" dirty="0"/>
        </a:p>
      </dsp:txBody>
      <dsp:txXfrm>
        <a:off x="24860" y="25734"/>
        <a:ext cx="2031546" cy="459541"/>
      </dsp:txXfrm>
    </dsp:sp>
    <dsp:sp modelId="{0BD1ED71-381E-4CAC-B298-CD6C8DDDFF75}">
      <dsp:nvSpPr>
        <dsp:cNvPr id="0" name=""/>
        <dsp:cNvSpPr/>
      </dsp:nvSpPr>
      <dsp:spPr>
        <a:xfrm rot="5400000">
          <a:off x="3727576" y="-1059784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Direct HTML child of the grid container element.</a:t>
          </a:r>
        </a:p>
      </dsp:txBody>
      <dsp:txXfrm rot="-5400000">
        <a:off x="2081266" y="606414"/>
        <a:ext cx="3680141" cy="367633"/>
      </dsp:txXfrm>
    </dsp:sp>
    <dsp:sp modelId="{E0BD4B81-C124-4E5E-8E77-6C1B930FFAC6}">
      <dsp:nvSpPr>
        <dsp:cNvPr id="0" name=""/>
        <dsp:cNvSpPr/>
      </dsp:nvSpPr>
      <dsp:spPr>
        <a:xfrm>
          <a:off x="0" y="535599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Grid Item</a:t>
          </a:r>
          <a:endParaRPr lang="en-US" sz="2100" kern="1200"/>
        </a:p>
      </dsp:txBody>
      <dsp:txXfrm>
        <a:off x="24860" y="560459"/>
        <a:ext cx="2031546" cy="459541"/>
      </dsp:txXfrm>
    </dsp:sp>
    <dsp:sp modelId="{90CF72B0-1DE5-4C95-BA5B-8A3B8BC35C62}">
      <dsp:nvSpPr>
        <dsp:cNvPr id="0" name=""/>
        <dsp:cNvSpPr/>
      </dsp:nvSpPr>
      <dsp:spPr>
        <a:xfrm rot="5400000">
          <a:off x="3727576" y="-525060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Lines </a:t>
          </a:r>
          <a:r>
            <a:rPr lang="nl-NL" sz="1100" kern="1200" dirty="0" err="1"/>
            <a:t>between</a:t>
          </a:r>
          <a:r>
            <a:rPr lang="nl-NL" sz="1100" kern="1200" dirty="0"/>
            <a:t> columns </a:t>
          </a:r>
          <a:r>
            <a:rPr lang="nl-NL" sz="1100" kern="1200" dirty="0" err="1"/>
            <a:t>and</a:t>
          </a:r>
          <a:r>
            <a:rPr lang="nl-NL" sz="1100" kern="1200" dirty="0"/>
            <a:t>/or </a:t>
          </a:r>
          <a:r>
            <a:rPr lang="nl-NL" sz="1100" kern="1200" dirty="0" err="1"/>
            <a:t>rows</a:t>
          </a:r>
          <a:endParaRPr lang="en-US" sz="1100" kern="1200" dirty="0"/>
        </a:p>
      </dsp:txBody>
      <dsp:txXfrm rot="-5400000">
        <a:off x="2081266" y="1141138"/>
        <a:ext cx="3680141" cy="367633"/>
      </dsp:txXfrm>
    </dsp:sp>
    <dsp:sp modelId="{CEA5D6C3-CA00-490A-8BF0-21AC34B9C4B3}">
      <dsp:nvSpPr>
        <dsp:cNvPr id="0" name=""/>
        <dsp:cNvSpPr/>
      </dsp:nvSpPr>
      <dsp:spPr>
        <a:xfrm>
          <a:off x="0" y="1070323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Grid Line</a:t>
          </a:r>
          <a:endParaRPr lang="en-US" sz="2100" kern="1200"/>
        </a:p>
      </dsp:txBody>
      <dsp:txXfrm>
        <a:off x="24860" y="1095183"/>
        <a:ext cx="2031546" cy="459541"/>
      </dsp:txXfrm>
    </dsp:sp>
    <dsp:sp modelId="{6FA041B8-A8B2-43D6-9943-9500A690FF09}">
      <dsp:nvSpPr>
        <dsp:cNvPr id="0" name=""/>
        <dsp:cNvSpPr/>
      </dsp:nvSpPr>
      <dsp:spPr>
        <a:xfrm rot="5400000">
          <a:off x="3727576" y="9664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 column or row</a:t>
          </a:r>
        </a:p>
      </dsp:txBody>
      <dsp:txXfrm rot="-5400000">
        <a:off x="2081266" y="1675862"/>
        <a:ext cx="3680141" cy="367633"/>
      </dsp:txXfrm>
    </dsp:sp>
    <dsp:sp modelId="{EF2C279D-1376-4E1C-9B0B-804F324D752A}">
      <dsp:nvSpPr>
        <dsp:cNvPr id="0" name=""/>
        <dsp:cNvSpPr/>
      </dsp:nvSpPr>
      <dsp:spPr>
        <a:xfrm>
          <a:off x="0" y="1605048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Grid Track</a:t>
          </a:r>
          <a:endParaRPr lang="en-US" sz="2100" kern="1200"/>
        </a:p>
      </dsp:txBody>
      <dsp:txXfrm>
        <a:off x="24860" y="1629908"/>
        <a:ext cx="2031546" cy="459541"/>
      </dsp:txXfrm>
    </dsp:sp>
    <dsp:sp modelId="{A4B3F4AE-C896-4AB6-93E7-E2D87A4B63B6}">
      <dsp:nvSpPr>
        <dsp:cNvPr id="0" name=""/>
        <dsp:cNvSpPr/>
      </dsp:nvSpPr>
      <dsp:spPr>
        <a:xfrm rot="5400000">
          <a:off x="3727576" y="544389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A single </a:t>
          </a:r>
          <a:r>
            <a:rPr lang="nl-NL" sz="1100" kern="1200" dirty="0" err="1"/>
            <a:t>cell</a:t>
          </a:r>
          <a:r>
            <a:rPr lang="nl-NL" sz="1100" kern="1200" dirty="0"/>
            <a:t> in </a:t>
          </a:r>
          <a:r>
            <a:rPr lang="nl-NL" sz="1100" kern="1200" dirty="0" err="1"/>
            <a:t>the</a:t>
          </a:r>
          <a:r>
            <a:rPr lang="nl-NL" sz="1100" kern="1200" dirty="0"/>
            <a:t> </a:t>
          </a:r>
          <a:r>
            <a:rPr lang="nl-NL" sz="1100" kern="1200" dirty="0" err="1"/>
            <a:t>grid</a:t>
          </a:r>
          <a:endParaRPr lang="en-US" sz="1100" kern="1200" dirty="0"/>
        </a:p>
      </dsp:txBody>
      <dsp:txXfrm rot="-5400000">
        <a:off x="2081266" y="2210587"/>
        <a:ext cx="3680141" cy="367633"/>
      </dsp:txXfrm>
    </dsp:sp>
    <dsp:sp modelId="{877215AB-0C6A-49B4-9453-CE7B3227859D}">
      <dsp:nvSpPr>
        <dsp:cNvPr id="0" name=""/>
        <dsp:cNvSpPr/>
      </dsp:nvSpPr>
      <dsp:spPr>
        <a:xfrm>
          <a:off x="0" y="2139773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Grid Cell</a:t>
          </a:r>
          <a:endParaRPr lang="en-US" sz="2100" kern="1200"/>
        </a:p>
      </dsp:txBody>
      <dsp:txXfrm>
        <a:off x="24860" y="2164633"/>
        <a:ext cx="2031546" cy="459541"/>
      </dsp:txXfrm>
    </dsp:sp>
    <dsp:sp modelId="{7ABB5B21-ECB9-4D04-A514-A7A3D663CC06}">
      <dsp:nvSpPr>
        <dsp:cNvPr id="0" name=""/>
        <dsp:cNvSpPr/>
      </dsp:nvSpPr>
      <dsp:spPr>
        <a:xfrm rot="5400000">
          <a:off x="3727576" y="1079113"/>
          <a:ext cx="407409" cy="37000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100" kern="1200" dirty="0"/>
            <a:t>A </a:t>
          </a:r>
          <a:r>
            <a:rPr lang="nl-NL" sz="1100" kern="1200" dirty="0" err="1"/>
            <a:t>combination</a:t>
          </a:r>
          <a:r>
            <a:rPr lang="nl-NL" sz="1100" kern="1200" dirty="0"/>
            <a:t> of multiple </a:t>
          </a:r>
          <a:r>
            <a:rPr lang="nl-NL" sz="1100" kern="1200" dirty="0" err="1"/>
            <a:t>grid</a:t>
          </a:r>
          <a:r>
            <a:rPr lang="nl-NL" sz="1100" kern="1200" dirty="0"/>
            <a:t> </a:t>
          </a:r>
          <a:r>
            <a:rPr lang="nl-NL" sz="1100" kern="1200" dirty="0" err="1"/>
            <a:t>cells</a:t>
          </a:r>
          <a:r>
            <a:rPr lang="nl-NL" sz="1100" kern="1200" dirty="0"/>
            <a:t> </a:t>
          </a:r>
          <a:endParaRPr lang="en-US" sz="1100" kern="1200" dirty="0"/>
        </a:p>
      </dsp:txBody>
      <dsp:txXfrm rot="-5400000">
        <a:off x="2081266" y="2745311"/>
        <a:ext cx="3680141" cy="367633"/>
      </dsp:txXfrm>
    </dsp:sp>
    <dsp:sp modelId="{932EFE5F-0B4F-4F06-B41F-990DD0A07EA1}">
      <dsp:nvSpPr>
        <dsp:cNvPr id="0" name=""/>
        <dsp:cNvSpPr/>
      </dsp:nvSpPr>
      <dsp:spPr>
        <a:xfrm>
          <a:off x="0" y="2674497"/>
          <a:ext cx="2081266" cy="5092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/>
            <a:t>Grid Area</a:t>
          </a:r>
          <a:endParaRPr lang="en-US" sz="2100" kern="1200"/>
        </a:p>
      </dsp:txBody>
      <dsp:txXfrm>
        <a:off x="24860" y="2699357"/>
        <a:ext cx="2031546" cy="459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4999E-F4E6-4332-847B-2AF0849019F6}">
      <dsp:nvSpPr>
        <dsp:cNvPr id="0" name=""/>
        <dsp:cNvSpPr/>
      </dsp:nvSpPr>
      <dsp:spPr>
        <a:xfrm rot="5400000">
          <a:off x="2423698" y="-1027559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/>
            <a:t>The HTML element </a:t>
          </a:r>
          <a:r>
            <a:rPr lang="nl-NL" sz="700" kern="1200" dirty="0" err="1"/>
            <a:t>that</a:t>
          </a:r>
          <a:r>
            <a:rPr lang="nl-NL" sz="700" kern="1200" dirty="0"/>
            <a:t> </a:t>
          </a:r>
          <a:r>
            <a:rPr lang="nl-NL" sz="700" kern="1200" dirty="0" err="1"/>
            <a:t>will</a:t>
          </a:r>
          <a:r>
            <a:rPr lang="nl-NL" sz="700" kern="1200" dirty="0"/>
            <a:t> </a:t>
          </a:r>
          <a:r>
            <a:rPr lang="nl-NL" sz="700" kern="1200" dirty="0" err="1"/>
            <a:t>receive</a:t>
          </a:r>
          <a:r>
            <a:rPr lang="nl-NL" sz="700" kern="1200" dirty="0"/>
            <a:t> </a:t>
          </a:r>
          <a:r>
            <a:rPr lang="nl-NL" sz="700" kern="1200" dirty="0" err="1"/>
            <a:t>the</a:t>
          </a:r>
          <a:r>
            <a:rPr lang="nl-NL" sz="700" kern="1200" dirty="0"/>
            <a:t> display: </a:t>
          </a:r>
          <a:r>
            <a:rPr lang="nl-NL" sz="700" kern="1200" dirty="0" err="1"/>
            <a:t>flex</a:t>
          </a:r>
          <a:r>
            <a:rPr lang="nl-NL" sz="700" kern="1200" dirty="0"/>
            <a:t>; </a:t>
          </a:r>
          <a:r>
            <a:rPr lang="nl-NL" sz="700" kern="1200" dirty="0" err="1"/>
            <a:t>attribute</a:t>
          </a:r>
          <a:r>
            <a:rPr lang="nl-NL" sz="700" kern="1200" dirty="0"/>
            <a:t>.</a:t>
          </a:r>
          <a:endParaRPr lang="en-US" sz="700" kern="1200" dirty="0"/>
        </a:p>
      </dsp:txBody>
      <dsp:txXfrm rot="-5400000">
        <a:off x="1359471" y="50746"/>
        <a:ext cx="2402761" cy="260229"/>
      </dsp:txXfrm>
    </dsp:sp>
    <dsp:sp modelId="{B811D725-A10D-4850-9543-F00FE3D08FE5}">
      <dsp:nvSpPr>
        <dsp:cNvPr id="0" name=""/>
        <dsp:cNvSpPr/>
      </dsp:nvSpPr>
      <dsp:spPr>
        <a:xfrm>
          <a:off x="0" y="619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Flex</a:t>
          </a:r>
          <a:r>
            <a:rPr lang="nl-NL" sz="1400" kern="1200" dirty="0"/>
            <a:t> Container</a:t>
          </a:r>
          <a:endParaRPr lang="en-US" sz="1400" kern="1200" dirty="0"/>
        </a:p>
      </dsp:txBody>
      <dsp:txXfrm>
        <a:off x="17597" y="18216"/>
        <a:ext cx="1324277" cy="325287"/>
      </dsp:txXfrm>
    </dsp:sp>
    <dsp:sp modelId="{0BD1ED71-381E-4CAC-B298-CD6C8DDDFF75}">
      <dsp:nvSpPr>
        <dsp:cNvPr id="0" name=""/>
        <dsp:cNvSpPr/>
      </dsp:nvSpPr>
      <dsp:spPr>
        <a:xfrm rot="5400000">
          <a:off x="2423698" y="-649053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Direct HTML child of the flex container element.</a:t>
          </a:r>
        </a:p>
      </dsp:txBody>
      <dsp:txXfrm rot="-5400000">
        <a:off x="1359471" y="429252"/>
        <a:ext cx="2402761" cy="260229"/>
      </dsp:txXfrm>
    </dsp:sp>
    <dsp:sp modelId="{E0BD4B81-C124-4E5E-8E77-6C1B930FFAC6}">
      <dsp:nvSpPr>
        <dsp:cNvPr id="0" name=""/>
        <dsp:cNvSpPr/>
      </dsp:nvSpPr>
      <dsp:spPr>
        <a:xfrm>
          <a:off x="0" y="379125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Flex</a:t>
          </a:r>
          <a:r>
            <a:rPr lang="nl-NL" sz="1400" kern="1200" dirty="0"/>
            <a:t> Item</a:t>
          </a:r>
          <a:endParaRPr lang="en-US" sz="1400" kern="1200" dirty="0"/>
        </a:p>
      </dsp:txBody>
      <dsp:txXfrm>
        <a:off x="17597" y="396722"/>
        <a:ext cx="1324277" cy="325287"/>
      </dsp:txXfrm>
    </dsp:sp>
    <dsp:sp modelId="{616EFC94-A7F3-446E-99E3-A2083E16C877}">
      <dsp:nvSpPr>
        <dsp:cNvPr id="0" name=""/>
        <dsp:cNvSpPr/>
      </dsp:nvSpPr>
      <dsp:spPr>
        <a:xfrm rot="5400000">
          <a:off x="2423698" y="-270547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Direction in which items will be placed.</a:t>
          </a:r>
        </a:p>
      </dsp:txBody>
      <dsp:txXfrm rot="-5400000">
        <a:off x="1359471" y="807758"/>
        <a:ext cx="2402761" cy="260229"/>
      </dsp:txXfrm>
    </dsp:sp>
    <dsp:sp modelId="{D512CB27-294B-4C7D-B800-6E894FC8878D}">
      <dsp:nvSpPr>
        <dsp:cNvPr id="0" name=""/>
        <dsp:cNvSpPr/>
      </dsp:nvSpPr>
      <dsp:spPr>
        <a:xfrm>
          <a:off x="0" y="757631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Flex-direction</a:t>
          </a:r>
          <a:endParaRPr lang="en-US" sz="1400" kern="1200" dirty="0"/>
        </a:p>
      </dsp:txBody>
      <dsp:txXfrm>
        <a:off x="17597" y="775228"/>
        <a:ext cx="1324277" cy="325287"/>
      </dsp:txXfrm>
    </dsp:sp>
    <dsp:sp modelId="{6FA041B8-A8B2-43D6-9943-9500A690FF09}">
      <dsp:nvSpPr>
        <dsp:cNvPr id="0" name=""/>
        <dsp:cNvSpPr/>
      </dsp:nvSpPr>
      <dsp:spPr>
        <a:xfrm rot="5400000">
          <a:off x="2423698" y="107958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Defines the flexbox behavior when overflow occurs.</a:t>
          </a:r>
        </a:p>
      </dsp:txBody>
      <dsp:txXfrm rot="-5400000">
        <a:off x="1359471" y="1186263"/>
        <a:ext cx="2402761" cy="260229"/>
      </dsp:txXfrm>
    </dsp:sp>
    <dsp:sp modelId="{EF2C279D-1376-4E1C-9B0B-804F324D752A}">
      <dsp:nvSpPr>
        <dsp:cNvPr id="0" name=""/>
        <dsp:cNvSpPr/>
      </dsp:nvSpPr>
      <dsp:spPr>
        <a:xfrm>
          <a:off x="0" y="1136137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Flex-wrap</a:t>
          </a:r>
          <a:endParaRPr lang="en-US" sz="1400" kern="1200" dirty="0"/>
        </a:p>
      </dsp:txBody>
      <dsp:txXfrm>
        <a:off x="17597" y="1153734"/>
        <a:ext cx="1324277" cy="325287"/>
      </dsp:txXfrm>
    </dsp:sp>
    <dsp:sp modelId="{A4B3F4AE-C896-4AB6-93E7-E2D87A4B63B6}">
      <dsp:nvSpPr>
        <dsp:cNvPr id="0" name=""/>
        <dsp:cNvSpPr/>
      </dsp:nvSpPr>
      <dsp:spPr>
        <a:xfrm rot="5400000">
          <a:off x="2423698" y="486464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 err="1"/>
            <a:t>Horizontal</a:t>
          </a:r>
          <a:r>
            <a:rPr lang="nl-NL" sz="700" kern="1200" dirty="0"/>
            <a:t> placement of </a:t>
          </a:r>
          <a:r>
            <a:rPr lang="nl-NL" sz="700" kern="1200" dirty="0" err="1"/>
            <a:t>flex</a:t>
          </a:r>
          <a:r>
            <a:rPr lang="nl-NL" sz="700" kern="1200" dirty="0"/>
            <a:t> items</a:t>
          </a:r>
          <a:endParaRPr lang="en-US" sz="700" kern="1200" dirty="0"/>
        </a:p>
      </dsp:txBody>
      <dsp:txXfrm rot="-5400000">
        <a:off x="1359471" y="1564769"/>
        <a:ext cx="2402761" cy="260229"/>
      </dsp:txXfrm>
    </dsp:sp>
    <dsp:sp modelId="{877215AB-0C6A-49B4-9453-CE7B3227859D}">
      <dsp:nvSpPr>
        <dsp:cNvPr id="0" name=""/>
        <dsp:cNvSpPr/>
      </dsp:nvSpPr>
      <dsp:spPr>
        <a:xfrm>
          <a:off x="0" y="1514643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Justify</a:t>
          </a:r>
          <a:r>
            <a:rPr lang="nl-NL" sz="1400" kern="1200" dirty="0"/>
            <a:t>-content</a:t>
          </a:r>
          <a:endParaRPr lang="en-US" sz="1400" kern="1200" dirty="0"/>
        </a:p>
      </dsp:txBody>
      <dsp:txXfrm>
        <a:off x="17597" y="1532240"/>
        <a:ext cx="1324277" cy="325287"/>
      </dsp:txXfrm>
    </dsp:sp>
    <dsp:sp modelId="{7ABB5B21-ECB9-4D04-A514-A7A3D663CC06}">
      <dsp:nvSpPr>
        <dsp:cNvPr id="0" name=""/>
        <dsp:cNvSpPr/>
      </dsp:nvSpPr>
      <dsp:spPr>
        <a:xfrm rot="5400000">
          <a:off x="2423698" y="864970"/>
          <a:ext cx="288385" cy="241683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700" kern="1200" dirty="0" err="1"/>
            <a:t>Vertical</a:t>
          </a:r>
          <a:r>
            <a:rPr lang="nl-NL" sz="700" kern="1200" dirty="0"/>
            <a:t> </a:t>
          </a:r>
          <a:r>
            <a:rPr lang="nl-NL" sz="700" kern="1200" dirty="0" err="1"/>
            <a:t>alignments</a:t>
          </a:r>
          <a:r>
            <a:rPr lang="nl-NL" sz="700" kern="1200" dirty="0"/>
            <a:t> of </a:t>
          </a:r>
          <a:r>
            <a:rPr lang="nl-NL" sz="700" kern="1200" dirty="0" err="1"/>
            <a:t>flex</a:t>
          </a:r>
          <a:r>
            <a:rPr lang="nl-NL" sz="700" kern="1200" dirty="0"/>
            <a:t> items</a:t>
          </a:r>
          <a:endParaRPr lang="en-US" sz="700" kern="1200" dirty="0"/>
        </a:p>
      </dsp:txBody>
      <dsp:txXfrm rot="-5400000">
        <a:off x="1359471" y="1943275"/>
        <a:ext cx="2402761" cy="260229"/>
      </dsp:txXfrm>
    </dsp:sp>
    <dsp:sp modelId="{932EFE5F-0B4F-4F06-B41F-990DD0A07EA1}">
      <dsp:nvSpPr>
        <dsp:cNvPr id="0" name=""/>
        <dsp:cNvSpPr/>
      </dsp:nvSpPr>
      <dsp:spPr>
        <a:xfrm>
          <a:off x="0" y="1893148"/>
          <a:ext cx="1359471" cy="3604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Align</a:t>
          </a:r>
          <a:r>
            <a:rPr lang="nl-NL" sz="1400" kern="1200" dirty="0"/>
            <a:t>-items</a:t>
          </a:r>
          <a:endParaRPr lang="en-US" sz="1400" kern="1200" dirty="0"/>
        </a:p>
      </dsp:txBody>
      <dsp:txXfrm>
        <a:off x="17597" y="1910745"/>
        <a:ext cx="1324277" cy="325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47824BF-8959-46EA-935A-FA704A2268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FC95454-A29B-4A79-B1A1-913602352E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7D90C-24C1-4E50-8AFB-0983413C7629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8930068-D1B4-4FBF-9B4A-1DCB8FA622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EACC4B9-D562-4561-810B-1BB082F739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1C049-A8A0-42D4-BDE1-73C424150D9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341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54CBE-392D-4216-900D-2E195B5F5D3E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05F5E-DB88-4186-B834-DABDFDBB706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983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7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81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87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6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3">
            <a:extLst>
              <a:ext uri="{FF2B5EF4-FFF2-40B4-BE49-F238E27FC236}">
                <a16:creationId xmlns:a16="http://schemas.microsoft.com/office/drawing/2014/main" id="{AC37F045-152A-43F6-BC19-7BAA24657150}"/>
              </a:ext>
            </a:extLst>
          </p:cNvPr>
          <p:cNvSpPr/>
          <p:nvPr userDrawn="1"/>
        </p:nvSpPr>
        <p:spPr>
          <a:xfrm>
            <a:off x="428" y="0"/>
            <a:ext cx="2608427" cy="6857615"/>
          </a:xfrm>
          <a:custGeom>
            <a:avLst/>
            <a:gdLst/>
            <a:ahLst/>
            <a:cxnLst/>
            <a:rect l="l" t="t" r="r" b="b"/>
            <a:pathLst>
              <a:path w="4301490" h="11308715">
                <a:moveTo>
                  <a:pt x="4301198" y="0"/>
                </a:moveTo>
                <a:lnTo>
                  <a:pt x="0" y="0"/>
                </a:lnTo>
                <a:lnTo>
                  <a:pt x="0" y="11308556"/>
                </a:lnTo>
                <a:lnTo>
                  <a:pt x="4301198" y="11308556"/>
                </a:lnTo>
                <a:lnTo>
                  <a:pt x="430119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3D2ED8DA-ECDC-C475-23CD-32BC10040C21}"/>
              </a:ext>
            </a:extLst>
          </p:cNvPr>
          <p:cNvSpPr/>
          <p:nvPr userDrawn="1"/>
        </p:nvSpPr>
        <p:spPr>
          <a:xfrm>
            <a:off x="0" y="0"/>
            <a:ext cx="2616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74CF724-D228-79DA-D2C2-2E75E76D2B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8324" y="2275896"/>
            <a:ext cx="6859675" cy="1314450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nl-NL" dirty="0"/>
              <a:t>[titel]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2C51BA9-8B5C-34ED-002E-87D13FA92A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760" y="3928904"/>
            <a:ext cx="2929930" cy="292993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3E474E-CD94-D464-EB2D-3422CB2CF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2587" y="140678"/>
            <a:ext cx="1728000" cy="172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3054B3E-6F57-77DC-E0CA-54943195C4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024000" cy="3024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0D8A439-31FF-0D84-E287-75A69ED217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5021" y="5177417"/>
            <a:ext cx="21621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8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762" y="579075"/>
            <a:ext cx="4944000" cy="120259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3762" y="2160395"/>
            <a:ext cx="4944000" cy="41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91257A49-7872-961F-3BBD-BBCF3FEBEDCC}"/>
              </a:ext>
            </a:extLst>
          </p:cNvPr>
          <p:cNvSpPr/>
          <p:nvPr userDrawn="1"/>
        </p:nvSpPr>
        <p:spPr>
          <a:xfrm>
            <a:off x="561601" y="551014"/>
            <a:ext cx="5749399" cy="5755560"/>
          </a:xfrm>
          <a:custGeom>
            <a:avLst/>
            <a:gdLst/>
            <a:ahLst/>
            <a:cxnLst/>
            <a:rect l="l" t="t" r="r" b="b"/>
            <a:pathLst>
              <a:path w="9481185" h="9491345">
                <a:moveTo>
                  <a:pt x="9480873" y="0"/>
                </a:moveTo>
                <a:lnTo>
                  <a:pt x="0" y="0"/>
                </a:lnTo>
                <a:lnTo>
                  <a:pt x="0" y="9491187"/>
                </a:lnTo>
                <a:lnTo>
                  <a:pt x="9480873" y="9491187"/>
                </a:lnTo>
                <a:lnTo>
                  <a:pt x="9480873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EDED64-992D-1769-EC8D-9FB68B8C1D65}"/>
              </a:ext>
            </a:extLst>
          </p:cNvPr>
          <p:cNvSpPr/>
          <p:nvPr userDrawn="1"/>
        </p:nvSpPr>
        <p:spPr>
          <a:xfrm>
            <a:off x="561636" y="550985"/>
            <a:ext cx="5755560" cy="5755560"/>
          </a:xfrm>
          <a:custGeom>
            <a:avLst/>
            <a:gdLst/>
            <a:ahLst/>
            <a:cxnLst/>
            <a:rect l="l" t="t" r="r" b="b"/>
            <a:pathLst>
              <a:path w="9491345" h="9491345">
                <a:moveTo>
                  <a:pt x="2181568" y="9491345"/>
                </a:moveTo>
                <a:lnTo>
                  <a:pt x="38" y="7309802"/>
                </a:lnTo>
                <a:lnTo>
                  <a:pt x="38" y="8338198"/>
                </a:lnTo>
                <a:lnTo>
                  <a:pt x="1153033" y="9491345"/>
                </a:lnTo>
                <a:lnTo>
                  <a:pt x="2181568" y="9491345"/>
                </a:lnTo>
                <a:close/>
              </a:path>
              <a:path w="9491345" h="9491345">
                <a:moveTo>
                  <a:pt x="4765827" y="9491205"/>
                </a:moveTo>
                <a:lnTo>
                  <a:pt x="38" y="4725390"/>
                </a:lnTo>
                <a:lnTo>
                  <a:pt x="38" y="5753671"/>
                </a:lnTo>
                <a:lnTo>
                  <a:pt x="3737559" y="9491205"/>
                </a:lnTo>
                <a:lnTo>
                  <a:pt x="4765827" y="9491205"/>
                </a:lnTo>
                <a:close/>
              </a:path>
              <a:path w="9491345" h="9491345">
                <a:moveTo>
                  <a:pt x="7350341" y="9491345"/>
                </a:moveTo>
                <a:lnTo>
                  <a:pt x="38" y="2140864"/>
                </a:lnTo>
                <a:lnTo>
                  <a:pt x="38" y="3169272"/>
                </a:lnTo>
                <a:lnTo>
                  <a:pt x="6322073" y="9491345"/>
                </a:lnTo>
                <a:lnTo>
                  <a:pt x="7350341" y="9491345"/>
                </a:lnTo>
                <a:close/>
              </a:path>
              <a:path w="9491345" h="9491345">
                <a:moveTo>
                  <a:pt x="9491231" y="9047734"/>
                </a:moveTo>
                <a:lnTo>
                  <a:pt x="443598" y="63"/>
                </a:lnTo>
                <a:lnTo>
                  <a:pt x="0" y="63"/>
                </a:lnTo>
                <a:lnTo>
                  <a:pt x="0" y="584860"/>
                </a:lnTo>
                <a:lnTo>
                  <a:pt x="8906434" y="9491332"/>
                </a:lnTo>
                <a:lnTo>
                  <a:pt x="9491231" y="9491332"/>
                </a:lnTo>
                <a:lnTo>
                  <a:pt x="9491231" y="9047734"/>
                </a:lnTo>
                <a:close/>
              </a:path>
              <a:path w="9491345" h="9491345">
                <a:moveTo>
                  <a:pt x="9491231" y="6463284"/>
                </a:moveTo>
                <a:lnTo>
                  <a:pt x="3028099" y="12"/>
                </a:lnTo>
                <a:lnTo>
                  <a:pt x="1999703" y="12"/>
                </a:lnTo>
                <a:lnTo>
                  <a:pt x="9491231" y="7491679"/>
                </a:lnTo>
                <a:lnTo>
                  <a:pt x="9491231" y="6463284"/>
                </a:lnTo>
                <a:close/>
              </a:path>
              <a:path w="9491345" h="9491345">
                <a:moveTo>
                  <a:pt x="9491231" y="3878872"/>
                </a:moveTo>
                <a:lnTo>
                  <a:pt x="5612371" y="0"/>
                </a:lnTo>
                <a:lnTo>
                  <a:pt x="4584103" y="0"/>
                </a:lnTo>
                <a:lnTo>
                  <a:pt x="9491231" y="4907153"/>
                </a:lnTo>
                <a:lnTo>
                  <a:pt x="9491231" y="3878872"/>
                </a:lnTo>
                <a:close/>
              </a:path>
              <a:path w="9491345" h="9491345">
                <a:moveTo>
                  <a:pt x="9491231" y="1294460"/>
                </a:moveTo>
                <a:lnTo>
                  <a:pt x="8196758" y="0"/>
                </a:lnTo>
                <a:lnTo>
                  <a:pt x="7168489" y="0"/>
                </a:lnTo>
                <a:lnTo>
                  <a:pt x="9491231" y="2322753"/>
                </a:lnTo>
                <a:lnTo>
                  <a:pt x="9491231" y="129446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7416" y="926765"/>
            <a:ext cx="5004000" cy="5004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3188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jdelijke aanduiding voor afbeelding 32">
            <a:extLst>
              <a:ext uri="{FF2B5EF4-FFF2-40B4-BE49-F238E27FC236}">
                <a16:creationId xmlns:a16="http://schemas.microsoft.com/office/drawing/2014/main" id="{3B28B713-7492-15AC-AB8B-4EBC17879E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648137B-716B-7836-F11C-229DA617D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0" y="1006475"/>
            <a:ext cx="7876110" cy="4862513"/>
          </a:xfrm>
          <a:solidFill>
            <a:schemeClr val="accent3"/>
          </a:solidFill>
        </p:spPr>
        <p:txBody>
          <a:bodyPr lIns="540000" tIns="1512000" rIns="360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8001" y="1615799"/>
            <a:ext cx="6862866" cy="67710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70246C87-88F4-7B25-3716-289A3B824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26663" y="4822825"/>
            <a:ext cx="1752600" cy="1752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171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jdelijke aanduiding voor afbeelding 32">
            <a:extLst>
              <a:ext uri="{FF2B5EF4-FFF2-40B4-BE49-F238E27FC236}">
                <a16:creationId xmlns:a16="http://schemas.microsoft.com/office/drawing/2014/main" id="{3B28B713-7492-15AC-AB8B-4EBC17879E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648137B-716B-7836-F11C-229DA617D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0" y="1006475"/>
            <a:ext cx="7876110" cy="4862513"/>
          </a:xfrm>
          <a:solidFill>
            <a:schemeClr val="accent4"/>
          </a:solidFill>
        </p:spPr>
        <p:txBody>
          <a:bodyPr lIns="540000" tIns="1512000" rIns="360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8001" y="1615799"/>
            <a:ext cx="6862866" cy="67710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70246C87-88F4-7B25-3716-289A3B824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26663" y="4822825"/>
            <a:ext cx="1752600" cy="1752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83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jdelijke aanduiding voor afbeelding 32">
            <a:extLst>
              <a:ext uri="{FF2B5EF4-FFF2-40B4-BE49-F238E27FC236}">
                <a16:creationId xmlns:a16="http://schemas.microsoft.com/office/drawing/2014/main" id="{3B28B713-7492-15AC-AB8B-4EBC17879E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3200" cy="3204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648137B-716B-7836-F11C-229DA617D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2000" y="2488676"/>
            <a:ext cx="8136000" cy="4369324"/>
          </a:xfrm>
          <a:solidFill>
            <a:schemeClr val="accent3"/>
          </a:solidFill>
        </p:spPr>
        <p:txBody>
          <a:bodyPr lIns="648000" tIns="1512000" rIns="648000" bIns="108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0000" y="3090446"/>
            <a:ext cx="6862866" cy="67710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70246C87-88F4-7B25-3716-289A3B824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9596" y="4679979"/>
            <a:ext cx="2037600" cy="2037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DFF0B632-1F15-E066-67B6-37911C61BD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23" y="4022033"/>
            <a:ext cx="18954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22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jdelijke aanduiding voor afbeelding 32">
            <a:extLst>
              <a:ext uri="{FF2B5EF4-FFF2-40B4-BE49-F238E27FC236}">
                <a16:creationId xmlns:a16="http://schemas.microsoft.com/office/drawing/2014/main" id="{3B28B713-7492-15AC-AB8B-4EBC17879E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193200" cy="3204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4648137B-716B-7836-F11C-229DA617D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2000" y="2488676"/>
            <a:ext cx="8136000" cy="4369324"/>
          </a:xfrm>
          <a:solidFill>
            <a:schemeClr val="accent4"/>
          </a:solidFill>
        </p:spPr>
        <p:txBody>
          <a:bodyPr lIns="648000" tIns="1512000" rIns="648000" bIns="10800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0000" y="3090446"/>
            <a:ext cx="6862866" cy="677108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70246C87-88F4-7B25-3716-289A3B824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99596" y="4679979"/>
            <a:ext cx="2037600" cy="20376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0F408CD-9D68-ADA4-DC0B-C8C0BB9FAF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" y="3993256"/>
            <a:ext cx="20383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77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26EC627-2C8E-5754-3C8C-8EA8B14E1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0175" y="0"/>
            <a:ext cx="3171825" cy="3171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284E3BD-E396-52E7-D71B-D42FE4FEA3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0175" y="3171825"/>
            <a:ext cx="3171825" cy="31051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B900ADF-C83B-8575-BD0B-B07C360567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686175"/>
            <a:ext cx="3171825" cy="31718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48D3F7-FE6B-73E7-7AD5-95674C46C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5714" y="961085"/>
            <a:ext cx="5645021" cy="4935830"/>
          </a:xfrm>
        </p:spPr>
        <p:txBody>
          <a:bodyPr tIns="576000" anchor="ctr" anchorCtr="0">
            <a:noAutofit/>
          </a:bodyPr>
          <a:lstStyle>
            <a:lvl1pPr algn="ctr">
              <a:lnSpc>
                <a:spcPct val="70000"/>
              </a:lnSpc>
              <a:defRPr sz="10000"/>
            </a:lvl1pPr>
          </a:lstStyle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237078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284E3BD-E396-52E7-D71B-D42FE4FEA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0175" y="3171825"/>
            <a:ext cx="3171825" cy="31051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1FC4886-E84B-D967-635E-1916820CA8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0175" y="0"/>
            <a:ext cx="3171825" cy="31718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DE066D2-A17D-7ACF-254A-B3067E14D0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686175"/>
            <a:ext cx="3171825" cy="31718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39B29E3-DD05-5644-DA4A-A27659D2D7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5714" y="961085"/>
            <a:ext cx="5645021" cy="4935830"/>
          </a:xfrm>
        </p:spPr>
        <p:txBody>
          <a:bodyPr tIns="576000" anchor="ctr" anchorCtr="0">
            <a:noAutofit/>
          </a:bodyPr>
          <a:lstStyle>
            <a:lvl1pPr algn="ctr">
              <a:lnSpc>
                <a:spcPct val="70000"/>
              </a:lnSpc>
              <a:defRPr sz="10000"/>
            </a:lvl1pPr>
          </a:lstStyle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3894348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B900ADF-C83B-8575-BD0B-B07C36056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86175"/>
            <a:ext cx="3171825" cy="31718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797AF70-2FB9-7EE7-77C2-905CE2848F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0175" y="3284949"/>
            <a:ext cx="3171825" cy="31718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C45D3F-F972-0143-32C3-B1A1D6AFAF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0175" y="0"/>
            <a:ext cx="3171825" cy="31718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9F9FE-AD28-9851-0007-05ED1C1E6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5714" y="961085"/>
            <a:ext cx="5645021" cy="4935830"/>
          </a:xfrm>
        </p:spPr>
        <p:txBody>
          <a:bodyPr tIns="576000" anchor="ctr" anchorCtr="0">
            <a:noAutofit/>
          </a:bodyPr>
          <a:lstStyle>
            <a:lvl1pPr algn="ctr">
              <a:lnSpc>
                <a:spcPct val="70000"/>
              </a:lnSpc>
              <a:defRPr sz="10000"/>
            </a:lvl1pPr>
          </a:lstStyle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271383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74BEE8B4-CC41-FB18-8F8E-4FA8E8C37725}"/>
              </a:ext>
            </a:extLst>
          </p:cNvPr>
          <p:cNvSpPr/>
          <p:nvPr userDrawn="1"/>
        </p:nvSpPr>
        <p:spPr>
          <a:xfrm>
            <a:off x="428" y="0"/>
            <a:ext cx="6095572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4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49" y="11308556"/>
                </a:lnTo>
                <a:lnTo>
                  <a:pt x="10052049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997E562-67F7-1C15-219B-2476E4A8157E}"/>
              </a:ext>
            </a:extLst>
          </p:cNvPr>
          <p:cNvSpPr/>
          <p:nvPr userDrawn="1"/>
        </p:nvSpPr>
        <p:spPr>
          <a:xfrm>
            <a:off x="428" y="0"/>
            <a:ext cx="6095572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50" y="8793493"/>
                </a:moveTo>
                <a:lnTo>
                  <a:pt x="5235346" y="8793493"/>
                </a:lnTo>
                <a:lnTo>
                  <a:pt x="5235346" y="10049599"/>
                </a:lnTo>
                <a:lnTo>
                  <a:pt x="0" y="10049599"/>
                </a:lnTo>
                <a:lnTo>
                  <a:pt x="0" y="11305870"/>
                </a:lnTo>
                <a:lnTo>
                  <a:pt x="5235346" y="11305870"/>
                </a:lnTo>
                <a:lnTo>
                  <a:pt x="5235346" y="11308550"/>
                </a:lnTo>
                <a:lnTo>
                  <a:pt x="10052050" y="11308550"/>
                </a:lnTo>
                <a:lnTo>
                  <a:pt x="10052050" y="11305870"/>
                </a:lnTo>
                <a:lnTo>
                  <a:pt x="5235524" y="11305870"/>
                </a:lnTo>
                <a:lnTo>
                  <a:pt x="5235524" y="10049764"/>
                </a:lnTo>
                <a:lnTo>
                  <a:pt x="10052050" y="10049764"/>
                </a:lnTo>
                <a:lnTo>
                  <a:pt x="10052050" y="8793493"/>
                </a:lnTo>
                <a:close/>
              </a:path>
              <a:path w="10052050" h="11308715">
                <a:moveTo>
                  <a:pt x="10052050" y="1256118"/>
                </a:moveTo>
                <a:lnTo>
                  <a:pt x="5235524" y="1256118"/>
                </a:lnTo>
                <a:lnTo>
                  <a:pt x="5235524" y="0"/>
                </a:lnTo>
                <a:lnTo>
                  <a:pt x="0" y="0"/>
                </a:lnTo>
                <a:lnTo>
                  <a:pt x="0" y="1256284"/>
                </a:lnTo>
                <a:lnTo>
                  <a:pt x="5235346" y="1256284"/>
                </a:lnTo>
                <a:lnTo>
                  <a:pt x="5235346" y="2512403"/>
                </a:lnTo>
                <a:lnTo>
                  <a:pt x="0" y="2512403"/>
                </a:lnTo>
                <a:lnTo>
                  <a:pt x="0" y="3768687"/>
                </a:lnTo>
                <a:lnTo>
                  <a:pt x="5235346" y="3768687"/>
                </a:lnTo>
                <a:lnTo>
                  <a:pt x="5235346" y="5024806"/>
                </a:lnTo>
                <a:lnTo>
                  <a:pt x="0" y="5024806"/>
                </a:lnTo>
                <a:lnTo>
                  <a:pt x="0" y="6281090"/>
                </a:lnTo>
                <a:lnTo>
                  <a:pt x="5235346" y="6281090"/>
                </a:lnTo>
                <a:lnTo>
                  <a:pt x="5235346" y="7537196"/>
                </a:lnTo>
                <a:lnTo>
                  <a:pt x="0" y="7537196"/>
                </a:lnTo>
                <a:lnTo>
                  <a:pt x="0" y="8793480"/>
                </a:lnTo>
                <a:lnTo>
                  <a:pt x="5235524" y="8793480"/>
                </a:lnTo>
                <a:lnTo>
                  <a:pt x="5235524" y="7537374"/>
                </a:lnTo>
                <a:lnTo>
                  <a:pt x="10052050" y="7537374"/>
                </a:lnTo>
                <a:lnTo>
                  <a:pt x="10052050" y="6281090"/>
                </a:lnTo>
                <a:lnTo>
                  <a:pt x="5235524" y="6281090"/>
                </a:lnTo>
                <a:lnTo>
                  <a:pt x="5235524" y="5024971"/>
                </a:lnTo>
                <a:lnTo>
                  <a:pt x="10052050" y="5024971"/>
                </a:lnTo>
                <a:lnTo>
                  <a:pt x="10052050" y="3768687"/>
                </a:lnTo>
                <a:lnTo>
                  <a:pt x="5235524" y="3768687"/>
                </a:lnTo>
                <a:lnTo>
                  <a:pt x="5235524" y="2512403"/>
                </a:lnTo>
                <a:lnTo>
                  <a:pt x="10052050" y="2512403"/>
                </a:lnTo>
                <a:lnTo>
                  <a:pt x="10052050" y="125611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616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91D43D0-36E2-423B-649A-FFDFDE448141}"/>
              </a:ext>
            </a:extLst>
          </p:cNvPr>
          <p:cNvSpPr/>
          <p:nvPr userDrawn="1"/>
        </p:nvSpPr>
        <p:spPr>
          <a:xfrm>
            <a:off x="428" y="0"/>
            <a:ext cx="12189604" cy="68576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20101094" y="0"/>
                </a:moveTo>
                <a:lnTo>
                  <a:pt x="0" y="0"/>
                </a:lnTo>
                <a:lnTo>
                  <a:pt x="0" y="11308556"/>
                </a:lnTo>
                <a:lnTo>
                  <a:pt x="20101094" y="11308556"/>
                </a:lnTo>
                <a:lnTo>
                  <a:pt x="2010109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CB2C8A-4547-1ED9-6928-88927641169C}"/>
              </a:ext>
            </a:extLst>
          </p:cNvPr>
          <p:cNvSpPr/>
          <p:nvPr userDrawn="1"/>
        </p:nvSpPr>
        <p:spPr>
          <a:xfrm>
            <a:off x="14213" y="3"/>
            <a:ext cx="12177667" cy="6829120"/>
          </a:xfrm>
          <a:custGeom>
            <a:avLst/>
            <a:gdLst/>
            <a:ahLst/>
            <a:cxnLst/>
            <a:rect l="l" t="t" r="r" b="b"/>
            <a:pathLst>
              <a:path w="20081875" h="11261725">
                <a:moveTo>
                  <a:pt x="1736483" y="11261281"/>
                </a:moveTo>
                <a:lnTo>
                  <a:pt x="0" y="9455328"/>
                </a:lnTo>
                <a:lnTo>
                  <a:pt x="0" y="11056861"/>
                </a:lnTo>
                <a:lnTo>
                  <a:pt x="196557" y="11261281"/>
                </a:lnTo>
                <a:lnTo>
                  <a:pt x="1736483" y="11261281"/>
                </a:lnTo>
                <a:close/>
              </a:path>
              <a:path w="20081875" h="11261725">
                <a:moveTo>
                  <a:pt x="2279421" y="2529370"/>
                </a:moveTo>
                <a:lnTo>
                  <a:pt x="0" y="158775"/>
                </a:lnTo>
                <a:lnTo>
                  <a:pt x="0" y="1760296"/>
                </a:lnTo>
                <a:lnTo>
                  <a:pt x="753846" y="2544305"/>
                </a:lnTo>
                <a:lnTo>
                  <a:pt x="0" y="3340150"/>
                </a:lnTo>
                <a:lnTo>
                  <a:pt x="0" y="4948390"/>
                </a:lnTo>
                <a:lnTo>
                  <a:pt x="2279421" y="2529370"/>
                </a:lnTo>
                <a:close/>
              </a:path>
              <a:path w="20081875" h="11261725">
                <a:moveTo>
                  <a:pt x="5526976" y="2537574"/>
                </a:moveTo>
                <a:lnTo>
                  <a:pt x="3087001" y="0"/>
                </a:lnTo>
                <a:lnTo>
                  <a:pt x="1547063" y="0"/>
                </a:lnTo>
                <a:lnTo>
                  <a:pt x="4001414" y="2552509"/>
                </a:lnTo>
                <a:lnTo>
                  <a:pt x="0" y="6880568"/>
                </a:lnTo>
                <a:lnTo>
                  <a:pt x="0" y="8515718"/>
                </a:lnTo>
                <a:lnTo>
                  <a:pt x="5526976" y="2537574"/>
                </a:lnTo>
                <a:close/>
              </a:path>
              <a:path w="20081875" h="11261725">
                <a:moveTo>
                  <a:pt x="8564308" y="2537574"/>
                </a:moveTo>
                <a:lnTo>
                  <a:pt x="6124333" y="0"/>
                </a:lnTo>
                <a:lnTo>
                  <a:pt x="4584408" y="0"/>
                </a:lnTo>
                <a:lnTo>
                  <a:pt x="7038746" y="2552509"/>
                </a:lnTo>
                <a:lnTo>
                  <a:pt x="1068908" y="9009685"/>
                </a:lnTo>
                <a:lnTo>
                  <a:pt x="3233890" y="11261281"/>
                </a:lnTo>
                <a:lnTo>
                  <a:pt x="4773828" y="11261281"/>
                </a:lnTo>
                <a:lnTo>
                  <a:pt x="2594470" y="8994737"/>
                </a:lnTo>
                <a:lnTo>
                  <a:pt x="8564308" y="2537574"/>
                </a:lnTo>
                <a:close/>
              </a:path>
              <a:path w="20081875" h="11261725">
                <a:moveTo>
                  <a:pt x="11601653" y="2537574"/>
                </a:moveTo>
                <a:lnTo>
                  <a:pt x="9161678" y="0"/>
                </a:lnTo>
                <a:lnTo>
                  <a:pt x="7621740" y="0"/>
                </a:lnTo>
                <a:lnTo>
                  <a:pt x="10076091" y="2552509"/>
                </a:lnTo>
                <a:lnTo>
                  <a:pt x="4106240" y="9009685"/>
                </a:lnTo>
                <a:lnTo>
                  <a:pt x="6271234" y="11261281"/>
                </a:lnTo>
                <a:lnTo>
                  <a:pt x="7811173" y="11261281"/>
                </a:lnTo>
                <a:lnTo>
                  <a:pt x="5631815" y="8994737"/>
                </a:lnTo>
                <a:lnTo>
                  <a:pt x="11601653" y="2537574"/>
                </a:lnTo>
                <a:close/>
              </a:path>
              <a:path w="20081875" h="11261725">
                <a:moveTo>
                  <a:pt x="15034235" y="2461603"/>
                </a:moveTo>
                <a:lnTo>
                  <a:pt x="12667310" y="0"/>
                </a:lnTo>
                <a:lnTo>
                  <a:pt x="11127384" y="0"/>
                </a:lnTo>
                <a:lnTo>
                  <a:pt x="13508673" y="2476538"/>
                </a:lnTo>
                <a:lnTo>
                  <a:pt x="10790631" y="5345989"/>
                </a:lnTo>
                <a:lnTo>
                  <a:pt x="10785183" y="5340528"/>
                </a:lnTo>
                <a:lnTo>
                  <a:pt x="7392949" y="9009685"/>
                </a:lnTo>
                <a:lnTo>
                  <a:pt x="9557944" y="11261268"/>
                </a:lnTo>
                <a:lnTo>
                  <a:pt x="11097870" y="11261268"/>
                </a:lnTo>
                <a:lnTo>
                  <a:pt x="8918511" y="8994750"/>
                </a:lnTo>
                <a:lnTo>
                  <a:pt x="11566487" y="6130607"/>
                </a:lnTo>
                <a:lnTo>
                  <a:pt x="11571897" y="6136005"/>
                </a:lnTo>
                <a:lnTo>
                  <a:pt x="15034235" y="2461603"/>
                </a:lnTo>
                <a:close/>
              </a:path>
              <a:path w="20081875" h="11261725">
                <a:moveTo>
                  <a:pt x="18281777" y="2469807"/>
                </a:moveTo>
                <a:lnTo>
                  <a:pt x="15906966" y="0"/>
                </a:lnTo>
                <a:lnTo>
                  <a:pt x="14367040" y="0"/>
                </a:lnTo>
                <a:lnTo>
                  <a:pt x="16756215" y="2484742"/>
                </a:lnTo>
                <a:lnTo>
                  <a:pt x="10786377" y="8941918"/>
                </a:lnTo>
                <a:lnTo>
                  <a:pt x="13016535" y="11261281"/>
                </a:lnTo>
                <a:lnTo>
                  <a:pt x="14556461" y="11261281"/>
                </a:lnTo>
                <a:lnTo>
                  <a:pt x="12311939" y="8926982"/>
                </a:lnTo>
                <a:lnTo>
                  <a:pt x="18281777" y="2469807"/>
                </a:lnTo>
                <a:close/>
              </a:path>
              <a:path w="20081875" h="11261725">
                <a:moveTo>
                  <a:pt x="20081355" y="5458739"/>
                </a:moveTo>
                <a:lnTo>
                  <a:pt x="16861054" y="8941918"/>
                </a:lnTo>
                <a:lnTo>
                  <a:pt x="19091212" y="11261268"/>
                </a:lnTo>
                <a:lnTo>
                  <a:pt x="20081355" y="11261268"/>
                </a:lnTo>
                <a:lnTo>
                  <a:pt x="20081355" y="10689501"/>
                </a:lnTo>
                <a:lnTo>
                  <a:pt x="18386629" y="8926995"/>
                </a:lnTo>
                <a:lnTo>
                  <a:pt x="20081355" y="7093902"/>
                </a:lnTo>
                <a:lnTo>
                  <a:pt x="20081355" y="5458739"/>
                </a:lnTo>
                <a:close/>
              </a:path>
              <a:path w="20081875" h="11261725">
                <a:moveTo>
                  <a:pt x="20081355" y="1182535"/>
                </a:moveTo>
                <a:lnTo>
                  <a:pt x="18944311" y="0"/>
                </a:lnTo>
                <a:lnTo>
                  <a:pt x="17404385" y="0"/>
                </a:lnTo>
                <a:lnTo>
                  <a:pt x="19793560" y="2484742"/>
                </a:lnTo>
                <a:lnTo>
                  <a:pt x="13823722" y="8941918"/>
                </a:lnTo>
                <a:lnTo>
                  <a:pt x="16053867" y="11261281"/>
                </a:lnTo>
                <a:lnTo>
                  <a:pt x="17593793" y="11261281"/>
                </a:lnTo>
                <a:lnTo>
                  <a:pt x="15349284" y="8926982"/>
                </a:lnTo>
                <a:lnTo>
                  <a:pt x="20081355" y="3808615"/>
                </a:lnTo>
                <a:lnTo>
                  <a:pt x="20081355" y="1182535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7BF38BB-2815-B42C-7BED-0218BF59E504}"/>
              </a:ext>
            </a:extLst>
          </p:cNvPr>
          <p:cNvSpPr/>
          <p:nvPr userDrawn="1"/>
        </p:nvSpPr>
        <p:spPr>
          <a:xfrm>
            <a:off x="1138579" y="969545"/>
            <a:ext cx="9913102" cy="4887624"/>
          </a:xfrm>
          <a:custGeom>
            <a:avLst/>
            <a:gdLst/>
            <a:ahLst/>
            <a:cxnLst/>
            <a:rect l="l" t="t" r="r" b="b"/>
            <a:pathLst>
              <a:path w="16347440" h="8060055">
                <a:moveTo>
                  <a:pt x="16347324" y="0"/>
                </a:moveTo>
                <a:lnTo>
                  <a:pt x="0" y="0"/>
                </a:lnTo>
                <a:lnTo>
                  <a:pt x="0" y="8059482"/>
                </a:lnTo>
                <a:lnTo>
                  <a:pt x="16347324" y="8059482"/>
                </a:lnTo>
                <a:lnTo>
                  <a:pt x="1634732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351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674CF724-D228-79DA-D2C2-2E75E76D2B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4047" y="2919878"/>
            <a:ext cx="6859675" cy="1314450"/>
          </a:xfrm>
        </p:spPr>
        <p:txBody>
          <a:bodyPr anchor="t" anchorCtr="0">
            <a:normAutofit/>
          </a:bodyPr>
          <a:lstStyle>
            <a:lvl1pPr algn="ctr"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600F509-0459-50E6-2A04-0EBA69FAB837}"/>
              </a:ext>
            </a:extLst>
          </p:cNvPr>
          <p:cNvSpPr/>
          <p:nvPr userDrawn="1"/>
        </p:nvSpPr>
        <p:spPr>
          <a:xfrm>
            <a:off x="2868735" y="3"/>
            <a:ext cx="2169454" cy="2142114"/>
          </a:xfrm>
          <a:custGeom>
            <a:avLst/>
            <a:gdLst/>
            <a:ahLst/>
            <a:cxnLst/>
            <a:rect l="l" t="t" r="r" b="b"/>
            <a:pathLst>
              <a:path w="3577590" h="3532504">
                <a:moveTo>
                  <a:pt x="822159" y="3532009"/>
                </a:moveTo>
                <a:lnTo>
                  <a:pt x="0" y="2720200"/>
                </a:lnTo>
                <a:lnTo>
                  <a:pt x="0" y="3102889"/>
                </a:lnTo>
                <a:lnTo>
                  <a:pt x="434555" y="3532009"/>
                </a:lnTo>
                <a:lnTo>
                  <a:pt x="822159" y="3532009"/>
                </a:lnTo>
                <a:close/>
              </a:path>
              <a:path w="3577590" h="3532504">
                <a:moveTo>
                  <a:pt x="1796148" y="3531984"/>
                </a:moveTo>
                <a:lnTo>
                  <a:pt x="0" y="1758467"/>
                </a:lnTo>
                <a:lnTo>
                  <a:pt x="0" y="2141105"/>
                </a:lnTo>
                <a:lnTo>
                  <a:pt x="1408620" y="3531984"/>
                </a:lnTo>
                <a:lnTo>
                  <a:pt x="1796148" y="3531984"/>
                </a:lnTo>
                <a:close/>
              </a:path>
              <a:path w="3577590" h="3532504">
                <a:moveTo>
                  <a:pt x="2770200" y="3531997"/>
                </a:moveTo>
                <a:lnTo>
                  <a:pt x="0" y="796683"/>
                </a:lnTo>
                <a:lnTo>
                  <a:pt x="0" y="1179398"/>
                </a:lnTo>
                <a:lnTo>
                  <a:pt x="2382647" y="3531997"/>
                </a:lnTo>
                <a:lnTo>
                  <a:pt x="2770200" y="3531997"/>
                </a:lnTo>
                <a:close/>
              </a:path>
              <a:path w="3577590" h="3532504">
                <a:moveTo>
                  <a:pt x="3577044" y="3366947"/>
                </a:moveTo>
                <a:lnTo>
                  <a:pt x="167144" y="12"/>
                </a:lnTo>
                <a:lnTo>
                  <a:pt x="0" y="12"/>
                </a:lnTo>
                <a:lnTo>
                  <a:pt x="0" y="217652"/>
                </a:lnTo>
                <a:lnTo>
                  <a:pt x="3356635" y="3531997"/>
                </a:lnTo>
                <a:lnTo>
                  <a:pt x="3577044" y="3531997"/>
                </a:lnTo>
                <a:lnTo>
                  <a:pt x="3577044" y="3366947"/>
                </a:lnTo>
                <a:close/>
              </a:path>
              <a:path w="3577590" h="3532504">
                <a:moveTo>
                  <a:pt x="3577044" y="1443443"/>
                </a:moveTo>
                <a:lnTo>
                  <a:pt x="2115210" y="12"/>
                </a:lnTo>
                <a:lnTo>
                  <a:pt x="1727631" y="12"/>
                </a:lnTo>
                <a:lnTo>
                  <a:pt x="3577044" y="1826094"/>
                </a:lnTo>
                <a:lnTo>
                  <a:pt x="3577044" y="1443443"/>
                </a:lnTo>
                <a:close/>
              </a:path>
              <a:path w="3577590" h="3532504">
                <a:moveTo>
                  <a:pt x="3577044" y="481698"/>
                </a:moveTo>
                <a:lnTo>
                  <a:pt x="3089186" y="0"/>
                </a:lnTo>
                <a:lnTo>
                  <a:pt x="2701671" y="0"/>
                </a:lnTo>
                <a:lnTo>
                  <a:pt x="3577044" y="864362"/>
                </a:lnTo>
                <a:lnTo>
                  <a:pt x="3577044" y="481698"/>
                </a:lnTo>
                <a:close/>
              </a:path>
              <a:path w="3577590" h="3532504">
                <a:moveTo>
                  <a:pt x="3577056" y="2405189"/>
                </a:moveTo>
                <a:lnTo>
                  <a:pt x="1141209" y="12"/>
                </a:lnTo>
                <a:lnTo>
                  <a:pt x="753643" y="12"/>
                </a:lnTo>
                <a:lnTo>
                  <a:pt x="3577056" y="2787878"/>
                </a:lnTo>
                <a:lnTo>
                  <a:pt x="3577056" y="2405189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C007222-1048-18AC-52C9-66BC6C7BD32D}"/>
              </a:ext>
            </a:extLst>
          </p:cNvPr>
          <p:cNvSpPr/>
          <p:nvPr userDrawn="1"/>
        </p:nvSpPr>
        <p:spPr>
          <a:xfrm>
            <a:off x="10896321" y="9137"/>
            <a:ext cx="1295357" cy="2543351"/>
          </a:xfrm>
          <a:custGeom>
            <a:avLst/>
            <a:gdLst/>
            <a:ahLst/>
            <a:cxnLst/>
            <a:rect l="l" t="t" r="r" b="b"/>
            <a:pathLst>
              <a:path w="2136140" h="4194175">
                <a:moveTo>
                  <a:pt x="2135955" y="0"/>
                </a:moveTo>
                <a:lnTo>
                  <a:pt x="0" y="0"/>
                </a:lnTo>
                <a:lnTo>
                  <a:pt x="0" y="4193987"/>
                </a:lnTo>
                <a:lnTo>
                  <a:pt x="2135955" y="4193987"/>
                </a:lnTo>
                <a:lnTo>
                  <a:pt x="2135955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6D51DF4-0B06-6AC0-17F3-105671CBD7B6}"/>
              </a:ext>
            </a:extLst>
          </p:cNvPr>
          <p:cNvSpPr/>
          <p:nvPr userDrawn="1"/>
        </p:nvSpPr>
        <p:spPr>
          <a:xfrm>
            <a:off x="10440483" y="2591974"/>
            <a:ext cx="1751274" cy="1761670"/>
          </a:xfrm>
          <a:custGeom>
            <a:avLst/>
            <a:gdLst/>
            <a:ahLst/>
            <a:cxnLst/>
            <a:rect l="l" t="t" r="r" b="b"/>
            <a:pathLst>
              <a:path w="2887980" h="2905125">
                <a:moveTo>
                  <a:pt x="2887662" y="2182723"/>
                </a:moveTo>
                <a:lnTo>
                  <a:pt x="2165553" y="1460601"/>
                </a:lnTo>
                <a:lnTo>
                  <a:pt x="1443837" y="2182304"/>
                </a:lnTo>
                <a:lnTo>
                  <a:pt x="722122" y="1460576"/>
                </a:lnTo>
                <a:lnTo>
                  <a:pt x="0" y="2182698"/>
                </a:lnTo>
                <a:lnTo>
                  <a:pt x="722122" y="2904820"/>
                </a:lnTo>
                <a:lnTo>
                  <a:pt x="1443837" y="2183104"/>
                </a:lnTo>
                <a:lnTo>
                  <a:pt x="2165566" y="2904820"/>
                </a:lnTo>
                <a:lnTo>
                  <a:pt x="2887662" y="2182723"/>
                </a:lnTo>
                <a:close/>
              </a:path>
              <a:path w="2887980" h="2905125">
                <a:moveTo>
                  <a:pt x="2887662" y="722122"/>
                </a:moveTo>
                <a:lnTo>
                  <a:pt x="2165540" y="0"/>
                </a:lnTo>
                <a:lnTo>
                  <a:pt x="1443812" y="721728"/>
                </a:lnTo>
                <a:lnTo>
                  <a:pt x="722160" y="38"/>
                </a:lnTo>
                <a:lnTo>
                  <a:pt x="50" y="722134"/>
                </a:lnTo>
                <a:lnTo>
                  <a:pt x="722122" y="1444205"/>
                </a:lnTo>
                <a:lnTo>
                  <a:pt x="1443812" y="722528"/>
                </a:lnTo>
                <a:lnTo>
                  <a:pt x="2165540" y="1444231"/>
                </a:lnTo>
                <a:lnTo>
                  <a:pt x="2887662" y="7221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1273ED-1C7D-8129-632D-AF3CA1E250D9}"/>
              </a:ext>
            </a:extLst>
          </p:cNvPr>
          <p:cNvSpPr/>
          <p:nvPr userDrawn="1"/>
        </p:nvSpPr>
        <p:spPr>
          <a:xfrm>
            <a:off x="9620117" y="0"/>
            <a:ext cx="631891" cy="636512"/>
          </a:xfrm>
          <a:custGeom>
            <a:avLst/>
            <a:gdLst/>
            <a:ahLst/>
            <a:cxnLst/>
            <a:rect l="l" t="t" r="r" b="b"/>
            <a:pathLst>
              <a:path w="1042034" h="1049655">
                <a:moveTo>
                  <a:pt x="1041423" y="0"/>
                </a:moveTo>
                <a:lnTo>
                  <a:pt x="0" y="0"/>
                </a:lnTo>
                <a:lnTo>
                  <a:pt x="0" y="1049392"/>
                </a:lnTo>
                <a:lnTo>
                  <a:pt x="1041423" y="1049392"/>
                </a:lnTo>
                <a:lnTo>
                  <a:pt x="1041423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D8159D0-C8D1-468A-51EC-731238C02138}"/>
              </a:ext>
            </a:extLst>
          </p:cNvPr>
          <p:cNvSpPr/>
          <p:nvPr userDrawn="1"/>
        </p:nvSpPr>
        <p:spPr>
          <a:xfrm>
            <a:off x="9620117" y="1916022"/>
            <a:ext cx="631891" cy="636512"/>
          </a:xfrm>
          <a:custGeom>
            <a:avLst/>
            <a:gdLst/>
            <a:ahLst/>
            <a:cxnLst/>
            <a:rect l="l" t="t" r="r" b="b"/>
            <a:pathLst>
              <a:path w="1042034" h="1049654">
                <a:moveTo>
                  <a:pt x="1041413" y="0"/>
                </a:moveTo>
                <a:lnTo>
                  <a:pt x="0" y="0"/>
                </a:lnTo>
                <a:lnTo>
                  <a:pt x="0" y="1049392"/>
                </a:lnTo>
                <a:lnTo>
                  <a:pt x="1041413" y="1049392"/>
                </a:lnTo>
                <a:lnTo>
                  <a:pt x="1041413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A8A968E-16D9-03A8-7220-5FD1E96C5BF9}"/>
              </a:ext>
            </a:extLst>
          </p:cNvPr>
          <p:cNvSpPr/>
          <p:nvPr userDrawn="1"/>
        </p:nvSpPr>
        <p:spPr>
          <a:xfrm>
            <a:off x="11541016" y="1916022"/>
            <a:ext cx="631891" cy="636512"/>
          </a:xfrm>
          <a:custGeom>
            <a:avLst/>
            <a:gdLst/>
            <a:ahLst/>
            <a:cxnLst/>
            <a:rect l="l" t="t" r="r" b="b"/>
            <a:pathLst>
              <a:path w="1042034" h="1049654">
                <a:moveTo>
                  <a:pt x="1041413" y="0"/>
                </a:moveTo>
                <a:lnTo>
                  <a:pt x="0" y="0"/>
                </a:lnTo>
                <a:lnTo>
                  <a:pt x="0" y="1049392"/>
                </a:lnTo>
                <a:lnTo>
                  <a:pt x="1041413" y="1049392"/>
                </a:lnTo>
                <a:lnTo>
                  <a:pt x="1041413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6EB4499-97A4-6E33-BD16-D0378183D130}"/>
              </a:ext>
            </a:extLst>
          </p:cNvPr>
          <p:cNvSpPr/>
          <p:nvPr userDrawn="1"/>
        </p:nvSpPr>
        <p:spPr>
          <a:xfrm>
            <a:off x="10236068" y="3"/>
            <a:ext cx="1936490" cy="1920702"/>
          </a:xfrm>
          <a:custGeom>
            <a:avLst/>
            <a:gdLst/>
            <a:ahLst/>
            <a:cxnLst/>
            <a:rect l="l" t="t" r="r" b="b"/>
            <a:pathLst>
              <a:path w="3193415" h="3167380">
                <a:moveTo>
                  <a:pt x="2140127" y="1049388"/>
                </a:moveTo>
                <a:lnTo>
                  <a:pt x="0" y="1049388"/>
                </a:lnTo>
                <a:lnTo>
                  <a:pt x="0" y="3166986"/>
                </a:lnTo>
                <a:lnTo>
                  <a:pt x="2140127" y="3166986"/>
                </a:lnTo>
                <a:lnTo>
                  <a:pt x="2140127" y="1049388"/>
                </a:lnTo>
                <a:close/>
              </a:path>
              <a:path w="3193415" h="3167380">
                <a:moveTo>
                  <a:pt x="3193364" y="0"/>
                </a:moveTo>
                <a:lnTo>
                  <a:pt x="2151951" y="0"/>
                </a:lnTo>
                <a:lnTo>
                  <a:pt x="2151951" y="1049388"/>
                </a:lnTo>
                <a:lnTo>
                  <a:pt x="3193364" y="1049388"/>
                </a:lnTo>
                <a:lnTo>
                  <a:pt x="3193364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EC93642-1F13-F033-644F-A28E82792E94}"/>
              </a:ext>
            </a:extLst>
          </p:cNvPr>
          <p:cNvSpPr/>
          <p:nvPr userDrawn="1"/>
        </p:nvSpPr>
        <p:spPr>
          <a:xfrm>
            <a:off x="428" y="0"/>
            <a:ext cx="2868346" cy="4821008"/>
          </a:xfrm>
          <a:custGeom>
            <a:avLst/>
            <a:gdLst/>
            <a:ahLst/>
            <a:cxnLst/>
            <a:rect l="l" t="t" r="r" b="b"/>
            <a:pathLst>
              <a:path w="4730115" h="7950200">
                <a:moveTo>
                  <a:pt x="4730054" y="0"/>
                </a:moveTo>
                <a:lnTo>
                  <a:pt x="0" y="0"/>
                </a:lnTo>
                <a:lnTo>
                  <a:pt x="0" y="7949726"/>
                </a:lnTo>
                <a:lnTo>
                  <a:pt x="4730054" y="7949726"/>
                </a:lnTo>
                <a:lnTo>
                  <a:pt x="473005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20D8A439-31FF-0D84-E287-75A69ED21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311" y="454692"/>
            <a:ext cx="2162175" cy="13144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39A187A-E4AB-A63C-F7CE-CDC2B00F49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728" y="5308239"/>
            <a:ext cx="1381125" cy="1371600"/>
          </a:xfrm>
          <a:prstGeom prst="rect">
            <a:avLst/>
          </a:prstGeom>
        </p:spPr>
      </p:pic>
      <p:sp>
        <p:nvSpPr>
          <p:cNvPr id="31" name="object 26">
            <a:extLst>
              <a:ext uri="{FF2B5EF4-FFF2-40B4-BE49-F238E27FC236}">
                <a16:creationId xmlns:a16="http://schemas.microsoft.com/office/drawing/2014/main" id="{A52DB305-78FC-3188-110B-A791F754E53C}"/>
              </a:ext>
            </a:extLst>
          </p:cNvPr>
          <p:cNvSpPr/>
          <p:nvPr userDrawn="1"/>
        </p:nvSpPr>
        <p:spPr>
          <a:xfrm>
            <a:off x="1451775" y="4002318"/>
            <a:ext cx="2202569" cy="2196023"/>
          </a:xfrm>
          <a:custGeom>
            <a:avLst/>
            <a:gdLst/>
            <a:ahLst/>
            <a:cxnLst/>
            <a:rect l="l" t="t" r="r" b="b"/>
            <a:pathLst>
              <a:path w="3632200" h="3621404">
                <a:moveTo>
                  <a:pt x="3631755" y="1823859"/>
                </a:moveTo>
                <a:lnTo>
                  <a:pt x="1794027" y="0"/>
                </a:lnTo>
                <a:lnTo>
                  <a:pt x="1807387" y="1793735"/>
                </a:lnTo>
                <a:lnTo>
                  <a:pt x="0" y="25"/>
                </a:lnTo>
                <a:lnTo>
                  <a:pt x="27025" y="3620833"/>
                </a:lnTo>
                <a:lnTo>
                  <a:pt x="1807832" y="1853565"/>
                </a:lnTo>
                <a:lnTo>
                  <a:pt x="1821014" y="3620833"/>
                </a:lnTo>
                <a:lnTo>
                  <a:pt x="3631755" y="18238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882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789C39E-6AD9-5C0A-7060-2DACB83CEECA}"/>
              </a:ext>
            </a:extLst>
          </p:cNvPr>
          <p:cNvSpPr/>
          <p:nvPr userDrawn="1"/>
        </p:nvSpPr>
        <p:spPr>
          <a:xfrm>
            <a:off x="428" y="0"/>
            <a:ext cx="12189604" cy="6857615"/>
          </a:xfrm>
          <a:custGeom>
            <a:avLst/>
            <a:gdLst/>
            <a:ahLst/>
            <a:cxnLst/>
            <a:rect l="l" t="t" r="r" b="b"/>
            <a:pathLst>
              <a:path w="20101560" h="11308715">
                <a:moveTo>
                  <a:pt x="20101094" y="0"/>
                </a:moveTo>
                <a:lnTo>
                  <a:pt x="0" y="0"/>
                </a:lnTo>
                <a:lnTo>
                  <a:pt x="0" y="11308556"/>
                </a:lnTo>
                <a:lnTo>
                  <a:pt x="20101094" y="11308556"/>
                </a:lnTo>
                <a:lnTo>
                  <a:pt x="2010109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87107D1-7266-C667-47A6-DAD484CF6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25" name="object 21">
            <a:extLst>
              <a:ext uri="{FF2B5EF4-FFF2-40B4-BE49-F238E27FC236}">
                <a16:creationId xmlns:a16="http://schemas.microsoft.com/office/drawing/2014/main" id="{D6B81675-823A-B2D7-3C20-2F32DFC0D186}"/>
              </a:ext>
            </a:extLst>
          </p:cNvPr>
          <p:cNvSpPr/>
          <p:nvPr/>
        </p:nvSpPr>
        <p:spPr>
          <a:xfrm>
            <a:off x="1034637" y="911218"/>
            <a:ext cx="10122962" cy="5035103"/>
          </a:xfrm>
          <a:custGeom>
            <a:avLst/>
            <a:gdLst/>
            <a:ahLst/>
            <a:cxnLst/>
            <a:rect l="l" t="t" r="r" b="b"/>
            <a:pathLst>
              <a:path w="16693515" h="8303259">
                <a:moveTo>
                  <a:pt x="16693125" y="0"/>
                </a:moveTo>
                <a:lnTo>
                  <a:pt x="0" y="0"/>
                </a:lnTo>
                <a:lnTo>
                  <a:pt x="0" y="8303213"/>
                </a:lnTo>
                <a:lnTo>
                  <a:pt x="16693125" y="8303213"/>
                </a:lnTo>
                <a:lnTo>
                  <a:pt x="16693125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834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">
            <a:extLst>
              <a:ext uri="{FF2B5EF4-FFF2-40B4-BE49-F238E27FC236}">
                <a16:creationId xmlns:a16="http://schemas.microsoft.com/office/drawing/2014/main" id="{9E1E76A6-B874-3242-13BE-DEC00BF4445D}"/>
              </a:ext>
            </a:extLst>
          </p:cNvPr>
          <p:cNvSpPr/>
          <p:nvPr userDrawn="1"/>
        </p:nvSpPr>
        <p:spPr>
          <a:xfrm>
            <a:off x="428" y="11"/>
            <a:ext cx="1995020" cy="1995020"/>
          </a:xfrm>
          <a:custGeom>
            <a:avLst/>
            <a:gdLst/>
            <a:ahLst/>
            <a:cxnLst/>
            <a:rect l="l" t="t" r="r" b="b"/>
            <a:pathLst>
              <a:path w="3289935" h="3289935">
                <a:moveTo>
                  <a:pt x="3289820" y="0"/>
                </a:moveTo>
                <a:lnTo>
                  <a:pt x="1638109" y="0"/>
                </a:lnTo>
                <a:lnTo>
                  <a:pt x="1589747" y="1155"/>
                </a:lnTo>
                <a:lnTo>
                  <a:pt x="1541729" y="3594"/>
                </a:lnTo>
                <a:lnTo>
                  <a:pt x="1494091" y="7366"/>
                </a:lnTo>
                <a:lnTo>
                  <a:pt x="1446834" y="12471"/>
                </a:lnTo>
                <a:lnTo>
                  <a:pt x="1399997" y="18884"/>
                </a:lnTo>
                <a:lnTo>
                  <a:pt x="1353578" y="26581"/>
                </a:lnTo>
                <a:lnTo>
                  <a:pt x="1307617" y="35547"/>
                </a:lnTo>
                <a:lnTo>
                  <a:pt x="1262113" y="45770"/>
                </a:lnTo>
                <a:lnTo>
                  <a:pt x="1217091" y="57213"/>
                </a:lnTo>
                <a:lnTo>
                  <a:pt x="1172578" y="69862"/>
                </a:lnTo>
                <a:lnTo>
                  <a:pt x="1128598" y="83718"/>
                </a:lnTo>
                <a:lnTo>
                  <a:pt x="1085151" y="98742"/>
                </a:lnTo>
                <a:lnTo>
                  <a:pt x="1042263" y="114909"/>
                </a:lnTo>
                <a:lnTo>
                  <a:pt x="999959" y="132219"/>
                </a:lnTo>
                <a:lnTo>
                  <a:pt x="958253" y="150660"/>
                </a:lnTo>
                <a:lnTo>
                  <a:pt x="917168" y="170180"/>
                </a:lnTo>
                <a:lnTo>
                  <a:pt x="876719" y="190792"/>
                </a:lnTo>
                <a:lnTo>
                  <a:pt x="836930" y="212458"/>
                </a:lnTo>
                <a:lnTo>
                  <a:pt x="797801" y="235165"/>
                </a:lnTo>
                <a:lnTo>
                  <a:pt x="759383" y="258889"/>
                </a:lnTo>
                <a:lnTo>
                  <a:pt x="721677" y="283629"/>
                </a:lnTo>
                <a:lnTo>
                  <a:pt x="684707" y="309346"/>
                </a:lnTo>
                <a:lnTo>
                  <a:pt x="648487" y="336029"/>
                </a:lnTo>
                <a:lnTo>
                  <a:pt x="613029" y="363664"/>
                </a:lnTo>
                <a:lnTo>
                  <a:pt x="578370" y="392214"/>
                </a:lnTo>
                <a:lnTo>
                  <a:pt x="544525" y="421690"/>
                </a:lnTo>
                <a:lnTo>
                  <a:pt x="511492" y="452043"/>
                </a:lnTo>
                <a:lnTo>
                  <a:pt x="479323" y="483273"/>
                </a:lnTo>
                <a:lnTo>
                  <a:pt x="448017" y="515353"/>
                </a:lnTo>
                <a:lnTo>
                  <a:pt x="417588" y="548271"/>
                </a:lnTo>
                <a:lnTo>
                  <a:pt x="388073" y="582002"/>
                </a:lnTo>
                <a:lnTo>
                  <a:pt x="359486" y="616534"/>
                </a:lnTo>
                <a:lnTo>
                  <a:pt x="331825" y="651827"/>
                </a:lnTo>
                <a:lnTo>
                  <a:pt x="305142" y="687895"/>
                </a:lnTo>
                <a:lnTo>
                  <a:pt x="279438" y="724700"/>
                </a:lnTo>
                <a:lnTo>
                  <a:pt x="254723" y="762215"/>
                </a:lnTo>
                <a:lnTo>
                  <a:pt x="231038" y="800442"/>
                </a:lnTo>
                <a:lnTo>
                  <a:pt x="208394" y="839343"/>
                </a:lnTo>
                <a:lnTo>
                  <a:pt x="186791" y="878916"/>
                </a:lnTo>
                <a:lnTo>
                  <a:pt x="166281" y="919124"/>
                </a:lnTo>
                <a:lnTo>
                  <a:pt x="146862" y="959967"/>
                </a:lnTo>
                <a:lnTo>
                  <a:pt x="128549" y="1001407"/>
                </a:lnTo>
                <a:lnTo>
                  <a:pt x="111379" y="1043444"/>
                </a:lnTo>
                <a:lnTo>
                  <a:pt x="95364" y="1086053"/>
                </a:lnTo>
                <a:lnTo>
                  <a:pt x="80518" y="1129207"/>
                </a:lnTo>
                <a:lnTo>
                  <a:pt x="66865" y="1172895"/>
                </a:lnTo>
                <a:lnTo>
                  <a:pt x="54419" y="1217091"/>
                </a:lnTo>
                <a:lnTo>
                  <a:pt x="43192" y="1261783"/>
                </a:lnTo>
                <a:lnTo>
                  <a:pt x="33223" y="1306944"/>
                </a:lnTo>
                <a:lnTo>
                  <a:pt x="24523" y="1352575"/>
                </a:lnTo>
                <a:lnTo>
                  <a:pt x="17106" y="1398625"/>
                </a:lnTo>
                <a:lnTo>
                  <a:pt x="10998" y="1445107"/>
                </a:lnTo>
                <a:lnTo>
                  <a:pt x="6210" y="1491983"/>
                </a:lnTo>
                <a:lnTo>
                  <a:pt x="2768" y="1539240"/>
                </a:lnTo>
                <a:lnTo>
                  <a:pt x="698" y="1586865"/>
                </a:lnTo>
                <a:lnTo>
                  <a:pt x="0" y="1634820"/>
                </a:lnTo>
                <a:lnTo>
                  <a:pt x="1638109" y="1634820"/>
                </a:lnTo>
                <a:lnTo>
                  <a:pt x="1589747" y="1635975"/>
                </a:lnTo>
                <a:lnTo>
                  <a:pt x="1541729" y="1638439"/>
                </a:lnTo>
                <a:lnTo>
                  <a:pt x="1494091" y="1642262"/>
                </a:lnTo>
                <a:lnTo>
                  <a:pt x="1446834" y="1647431"/>
                </a:lnTo>
                <a:lnTo>
                  <a:pt x="1399997" y="1653921"/>
                </a:lnTo>
                <a:lnTo>
                  <a:pt x="1353578" y="1661718"/>
                </a:lnTo>
                <a:lnTo>
                  <a:pt x="1307617" y="1670799"/>
                </a:lnTo>
                <a:lnTo>
                  <a:pt x="1262113" y="1681137"/>
                </a:lnTo>
                <a:lnTo>
                  <a:pt x="1217091" y="1692719"/>
                </a:lnTo>
                <a:lnTo>
                  <a:pt x="1172578" y="1705533"/>
                </a:lnTo>
                <a:lnTo>
                  <a:pt x="1128598" y="1719554"/>
                </a:lnTo>
                <a:lnTo>
                  <a:pt x="1085151" y="1734756"/>
                </a:lnTo>
                <a:lnTo>
                  <a:pt x="1042263" y="1751139"/>
                </a:lnTo>
                <a:lnTo>
                  <a:pt x="999959" y="1768665"/>
                </a:lnTo>
                <a:lnTo>
                  <a:pt x="958253" y="1787321"/>
                </a:lnTo>
                <a:lnTo>
                  <a:pt x="917168" y="1807083"/>
                </a:lnTo>
                <a:lnTo>
                  <a:pt x="876719" y="1827949"/>
                </a:lnTo>
                <a:lnTo>
                  <a:pt x="836930" y="1849882"/>
                </a:lnTo>
                <a:lnTo>
                  <a:pt x="797801" y="1872869"/>
                </a:lnTo>
                <a:lnTo>
                  <a:pt x="759383" y="1896897"/>
                </a:lnTo>
                <a:lnTo>
                  <a:pt x="721677" y="1921929"/>
                </a:lnTo>
                <a:lnTo>
                  <a:pt x="684707" y="1947964"/>
                </a:lnTo>
                <a:lnTo>
                  <a:pt x="648487" y="1974977"/>
                </a:lnTo>
                <a:lnTo>
                  <a:pt x="613029" y="2002955"/>
                </a:lnTo>
                <a:lnTo>
                  <a:pt x="578370" y="2031860"/>
                </a:lnTo>
                <a:lnTo>
                  <a:pt x="544525" y="2061692"/>
                </a:lnTo>
                <a:lnTo>
                  <a:pt x="511492" y="2092426"/>
                </a:lnTo>
                <a:lnTo>
                  <a:pt x="479323" y="2124049"/>
                </a:lnTo>
                <a:lnTo>
                  <a:pt x="448017" y="2156523"/>
                </a:lnTo>
                <a:lnTo>
                  <a:pt x="417588" y="2189848"/>
                </a:lnTo>
                <a:lnTo>
                  <a:pt x="388073" y="2223986"/>
                </a:lnTo>
                <a:lnTo>
                  <a:pt x="359486" y="2258949"/>
                </a:lnTo>
                <a:lnTo>
                  <a:pt x="331825" y="2294686"/>
                </a:lnTo>
                <a:lnTo>
                  <a:pt x="305142" y="2331186"/>
                </a:lnTo>
                <a:lnTo>
                  <a:pt x="279438" y="2368448"/>
                </a:lnTo>
                <a:lnTo>
                  <a:pt x="254723" y="2406421"/>
                </a:lnTo>
                <a:lnTo>
                  <a:pt x="231038" y="2445118"/>
                </a:lnTo>
                <a:lnTo>
                  <a:pt x="208394" y="2484501"/>
                </a:lnTo>
                <a:lnTo>
                  <a:pt x="186791" y="2524556"/>
                </a:lnTo>
                <a:lnTo>
                  <a:pt x="166281" y="2565273"/>
                </a:lnTo>
                <a:lnTo>
                  <a:pt x="146862" y="2606611"/>
                </a:lnTo>
                <a:lnTo>
                  <a:pt x="128549" y="2648572"/>
                </a:lnTo>
                <a:lnTo>
                  <a:pt x="111379" y="2691130"/>
                </a:lnTo>
                <a:lnTo>
                  <a:pt x="95364" y="2734259"/>
                </a:lnTo>
                <a:lnTo>
                  <a:pt x="80518" y="2777947"/>
                </a:lnTo>
                <a:lnTo>
                  <a:pt x="66865" y="2822168"/>
                </a:lnTo>
                <a:lnTo>
                  <a:pt x="54419" y="2866910"/>
                </a:lnTo>
                <a:lnTo>
                  <a:pt x="43192" y="2912148"/>
                </a:lnTo>
                <a:lnTo>
                  <a:pt x="33223" y="2957880"/>
                </a:lnTo>
                <a:lnTo>
                  <a:pt x="24523" y="3004058"/>
                </a:lnTo>
                <a:lnTo>
                  <a:pt x="17106" y="3050692"/>
                </a:lnTo>
                <a:lnTo>
                  <a:pt x="10998" y="3097746"/>
                </a:lnTo>
                <a:lnTo>
                  <a:pt x="6210" y="3145193"/>
                </a:lnTo>
                <a:lnTo>
                  <a:pt x="2768" y="3193034"/>
                </a:lnTo>
                <a:lnTo>
                  <a:pt x="698" y="3241243"/>
                </a:lnTo>
                <a:lnTo>
                  <a:pt x="0" y="3289795"/>
                </a:lnTo>
                <a:lnTo>
                  <a:pt x="1651711" y="3289795"/>
                </a:lnTo>
                <a:lnTo>
                  <a:pt x="1700085" y="3288639"/>
                </a:lnTo>
                <a:lnTo>
                  <a:pt x="1748091" y="3286175"/>
                </a:lnTo>
                <a:lnTo>
                  <a:pt x="1795729" y="3282353"/>
                </a:lnTo>
                <a:lnTo>
                  <a:pt x="1842985" y="3277184"/>
                </a:lnTo>
                <a:lnTo>
                  <a:pt x="1889823" y="3270694"/>
                </a:lnTo>
                <a:lnTo>
                  <a:pt x="1936242" y="3262896"/>
                </a:lnTo>
                <a:lnTo>
                  <a:pt x="1982203" y="3253816"/>
                </a:lnTo>
                <a:lnTo>
                  <a:pt x="2027707" y="3243478"/>
                </a:lnTo>
                <a:lnTo>
                  <a:pt x="2072728" y="3231896"/>
                </a:lnTo>
                <a:lnTo>
                  <a:pt x="2117242" y="3219081"/>
                </a:lnTo>
                <a:lnTo>
                  <a:pt x="2161222" y="3205061"/>
                </a:lnTo>
                <a:lnTo>
                  <a:pt x="2204669" y="3189859"/>
                </a:lnTo>
                <a:lnTo>
                  <a:pt x="2247557" y="3173476"/>
                </a:lnTo>
                <a:lnTo>
                  <a:pt x="2289860" y="3155950"/>
                </a:lnTo>
                <a:lnTo>
                  <a:pt x="2331567" y="3137293"/>
                </a:lnTo>
                <a:lnTo>
                  <a:pt x="2372652" y="3117532"/>
                </a:lnTo>
                <a:lnTo>
                  <a:pt x="2413101" y="3096666"/>
                </a:lnTo>
                <a:lnTo>
                  <a:pt x="2452903" y="3074733"/>
                </a:lnTo>
                <a:lnTo>
                  <a:pt x="2492019" y="3051746"/>
                </a:lnTo>
                <a:lnTo>
                  <a:pt x="2530437" y="3027718"/>
                </a:lnTo>
                <a:lnTo>
                  <a:pt x="2568143" y="3002686"/>
                </a:lnTo>
                <a:lnTo>
                  <a:pt x="2605113" y="2976651"/>
                </a:lnTo>
                <a:lnTo>
                  <a:pt x="2641333" y="2949638"/>
                </a:lnTo>
                <a:lnTo>
                  <a:pt x="2676791" y="2921660"/>
                </a:lnTo>
                <a:lnTo>
                  <a:pt x="2711450" y="2892755"/>
                </a:lnTo>
                <a:lnTo>
                  <a:pt x="2745295" y="2862923"/>
                </a:lnTo>
                <a:lnTo>
                  <a:pt x="2778328" y="2832189"/>
                </a:lnTo>
                <a:lnTo>
                  <a:pt x="2810497" y="2800566"/>
                </a:lnTo>
                <a:lnTo>
                  <a:pt x="2841802" y="2768092"/>
                </a:lnTo>
                <a:lnTo>
                  <a:pt x="2872232" y="2734767"/>
                </a:lnTo>
                <a:lnTo>
                  <a:pt x="2901746" y="2700629"/>
                </a:lnTo>
                <a:lnTo>
                  <a:pt x="2930347" y="2665666"/>
                </a:lnTo>
                <a:lnTo>
                  <a:pt x="2957995" y="2629928"/>
                </a:lnTo>
                <a:lnTo>
                  <a:pt x="2984677" y="2593429"/>
                </a:lnTo>
                <a:lnTo>
                  <a:pt x="3010382" y="2556167"/>
                </a:lnTo>
                <a:lnTo>
                  <a:pt x="3035096" y="2518194"/>
                </a:lnTo>
                <a:lnTo>
                  <a:pt x="3058782" y="2479497"/>
                </a:lnTo>
                <a:lnTo>
                  <a:pt x="3081439" y="2440114"/>
                </a:lnTo>
                <a:lnTo>
                  <a:pt x="3103029" y="2400058"/>
                </a:lnTo>
                <a:lnTo>
                  <a:pt x="3123539" y="2359342"/>
                </a:lnTo>
                <a:lnTo>
                  <a:pt x="3142958" y="2318004"/>
                </a:lnTo>
                <a:lnTo>
                  <a:pt x="3161271" y="2276043"/>
                </a:lnTo>
                <a:lnTo>
                  <a:pt x="3178441" y="2233485"/>
                </a:lnTo>
                <a:lnTo>
                  <a:pt x="3194456" y="2190356"/>
                </a:lnTo>
                <a:lnTo>
                  <a:pt x="3209302" y="2146681"/>
                </a:lnTo>
                <a:lnTo>
                  <a:pt x="3222968" y="2102446"/>
                </a:lnTo>
                <a:lnTo>
                  <a:pt x="3235414" y="2057704"/>
                </a:lnTo>
                <a:lnTo>
                  <a:pt x="3246628" y="2012467"/>
                </a:lnTo>
                <a:lnTo>
                  <a:pt x="3256597" y="1966734"/>
                </a:lnTo>
                <a:lnTo>
                  <a:pt x="3265297" y="1920557"/>
                </a:lnTo>
                <a:lnTo>
                  <a:pt x="3272713" y="1873923"/>
                </a:lnTo>
                <a:lnTo>
                  <a:pt x="3278822" y="1826882"/>
                </a:lnTo>
                <a:lnTo>
                  <a:pt x="3283610" y="1779422"/>
                </a:lnTo>
                <a:lnTo>
                  <a:pt x="3287052" y="1731581"/>
                </a:lnTo>
                <a:lnTo>
                  <a:pt x="3289122" y="1683372"/>
                </a:lnTo>
                <a:lnTo>
                  <a:pt x="3289820" y="1634820"/>
                </a:lnTo>
                <a:lnTo>
                  <a:pt x="1651711" y="1634820"/>
                </a:lnTo>
                <a:lnTo>
                  <a:pt x="1700085" y="1633677"/>
                </a:lnTo>
                <a:lnTo>
                  <a:pt x="1748091" y="1631238"/>
                </a:lnTo>
                <a:lnTo>
                  <a:pt x="1795729" y="1627454"/>
                </a:lnTo>
                <a:lnTo>
                  <a:pt x="1842985" y="1622348"/>
                </a:lnTo>
                <a:lnTo>
                  <a:pt x="1889823" y="1615935"/>
                </a:lnTo>
                <a:lnTo>
                  <a:pt x="1936242" y="1608239"/>
                </a:lnTo>
                <a:lnTo>
                  <a:pt x="1982203" y="1599272"/>
                </a:lnTo>
                <a:lnTo>
                  <a:pt x="2027707" y="1589062"/>
                </a:lnTo>
                <a:lnTo>
                  <a:pt x="2072728" y="1577619"/>
                </a:lnTo>
                <a:lnTo>
                  <a:pt x="2117242" y="1564957"/>
                </a:lnTo>
                <a:lnTo>
                  <a:pt x="2161222" y="1551114"/>
                </a:lnTo>
                <a:lnTo>
                  <a:pt x="2204669" y="1536090"/>
                </a:lnTo>
                <a:lnTo>
                  <a:pt x="2247557" y="1519910"/>
                </a:lnTo>
                <a:lnTo>
                  <a:pt x="2289860" y="1502600"/>
                </a:lnTo>
                <a:lnTo>
                  <a:pt x="2331567" y="1484172"/>
                </a:lnTo>
                <a:lnTo>
                  <a:pt x="2372652" y="1464640"/>
                </a:lnTo>
                <a:lnTo>
                  <a:pt x="2413101" y="1444040"/>
                </a:lnTo>
                <a:lnTo>
                  <a:pt x="2452903" y="1422374"/>
                </a:lnTo>
                <a:lnTo>
                  <a:pt x="2492019" y="1399667"/>
                </a:lnTo>
                <a:lnTo>
                  <a:pt x="2530437" y="1375930"/>
                </a:lnTo>
                <a:lnTo>
                  <a:pt x="2568143" y="1351191"/>
                </a:lnTo>
                <a:lnTo>
                  <a:pt x="2605113" y="1325473"/>
                </a:lnTo>
                <a:lnTo>
                  <a:pt x="2641333" y="1298790"/>
                </a:lnTo>
                <a:lnTo>
                  <a:pt x="2676791" y="1271168"/>
                </a:lnTo>
                <a:lnTo>
                  <a:pt x="2711450" y="1242606"/>
                </a:lnTo>
                <a:lnTo>
                  <a:pt x="2745295" y="1213142"/>
                </a:lnTo>
                <a:lnTo>
                  <a:pt x="2778328" y="1182776"/>
                </a:lnTo>
                <a:lnTo>
                  <a:pt x="2810497" y="1151547"/>
                </a:lnTo>
                <a:lnTo>
                  <a:pt x="2841802" y="1119466"/>
                </a:lnTo>
                <a:lnTo>
                  <a:pt x="2872232" y="1086548"/>
                </a:lnTo>
                <a:lnTo>
                  <a:pt x="2901746" y="1052817"/>
                </a:lnTo>
                <a:lnTo>
                  <a:pt x="2930347" y="1018298"/>
                </a:lnTo>
                <a:lnTo>
                  <a:pt x="2957995" y="982992"/>
                </a:lnTo>
                <a:lnTo>
                  <a:pt x="2984677" y="946924"/>
                </a:lnTo>
                <a:lnTo>
                  <a:pt x="3010382" y="910132"/>
                </a:lnTo>
                <a:lnTo>
                  <a:pt x="3035096" y="872604"/>
                </a:lnTo>
                <a:lnTo>
                  <a:pt x="3058782" y="834390"/>
                </a:lnTo>
                <a:lnTo>
                  <a:pt x="3081439" y="795477"/>
                </a:lnTo>
                <a:lnTo>
                  <a:pt x="3103029" y="755916"/>
                </a:lnTo>
                <a:lnTo>
                  <a:pt x="3123539" y="715695"/>
                </a:lnTo>
                <a:lnTo>
                  <a:pt x="3142958" y="674865"/>
                </a:lnTo>
                <a:lnTo>
                  <a:pt x="3161271" y="633412"/>
                </a:lnTo>
                <a:lnTo>
                  <a:pt x="3178441" y="591375"/>
                </a:lnTo>
                <a:lnTo>
                  <a:pt x="3194456" y="548779"/>
                </a:lnTo>
                <a:lnTo>
                  <a:pt x="3209302" y="505625"/>
                </a:lnTo>
                <a:lnTo>
                  <a:pt x="3222968" y="461937"/>
                </a:lnTo>
                <a:lnTo>
                  <a:pt x="3235414" y="417741"/>
                </a:lnTo>
                <a:lnTo>
                  <a:pt x="3246628" y="373049"/>
                </a:lnTo>
                <a:lnTo>
                  <a:pt x="3256597" y="327875"/>
                </a:lnTo>
                <a:lnTo>
                  <a:pt x="3265297" y="282257"/>
                </a:lnTo>
                <a:lnTo>
                  <a:pt x="3272713" y="236194"/>
                </a:lnTo>
                <a:lnTo>
                  <a:pt x="3278822" y="189725"/>
                </a:lnTo>
                <a:lnTo>
                  <a:pt x="3283610" y="142836"/>
                </a:lnTo>
                <a:lnTo>
                  <a:pt x="3287052" y="95580"/>
                </a:lnTo>
                <a:lnTo>
                  <a:pt x="3289122" y="47967"/>
                </a:lnTo>
                <a:lnTo>
                  <a:pt x="328982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CD81697-06DA-DBCD-FC71-E13038E4A7EC}"/>
              </a:ext>
            </a:extLst>
          </p:cNvPr>
          <p:cNvSpPr/>
          <p:nvPr userDrawn="1"/>
        </p:nvSpPr>
        <p:spPr>
          <a:xfrm>
            <a:off x="1718172" y="5143139"/>
            <a:ext cx="1714693" cy="1714693"/>
          </a:xfrm>
          <a:custGeom>
            <a:avLst/>
            <a:gdLst/>
            <a:ahLst/>
            <a:cxnLst/>
            <a:rect l="l" t="t" r="r" b="b"/>
            <a:pathLst>
              <a:path w="2827654" h="2827654">
                <a:moveTo>
                  <a:pt x="1413569" y="0"/>
                </a:moveTo>
                <a:lnTo>
                  <a:pt x="1364973" y="819"/>
                </a:lnTo>
                <a:lnTo>
                  <a:pt x="1316788" y="3261"/>
                </a:lnTo>
                <a:lnTo>
                  <a:pt x="1269041" y="7297"/>
                </a:lnTo>
                <a:lnTo>
                  <a:pt x="1221757" y="12903"/>
                </a:lnTo>
                <a:lnTo>
                  <a:pt x="1174964" y="20052"/>
                </a:lnTo>
                <a:lnTo>
                  <a:pt x="1128687" y="28717"/>
                </a:lnTo>
                <a:lnTo>
                  <a:pt x="1082953" y="38873"/>
                </a:lnTo>
                <a:lnTo>
                  <a:pt x="1037788" y="50492"/>
                </a:lnTo>
                <a:lnTo>
                  <a:pt x="993218" y="63549"/>
                </a:lnTo>
                <a:lnTo>
                  <a:pt x="949271" y="78017"/>
                </a:lnTo>
                <a:lnTo>
                  <a:pt x="905971" y="93870"/>
                </a:lnTo>
                <a:lnTo>
                  <a:pt x="863346" y="111082"/>
                </a:lnTo>
                <a:lnTo>
                  <a:pt x="821421" y="129626"/>
                </a:lnTo>
                <a:lnTo>
                  <a:pt x="780224" y="149476"/>
                </a:lnTo>
                <a:lnTo>
                  <a:pt x="739780" y="170606"/>
                </a:lnTo>
                <a:lnTo>
                  <a:pt x="700115" y="192989"/>
                </a:lnTo>
                <a:lnTo>
                  <a:pt x="661257" y="216599"/>
                </a:lnTo>
                <a:lnTo>
                  <a:pt x="623231" y="241410"/>
                </a:lnTo>
                <a:lnTo>
                  <a:pt x="586063" y="267395"/>
                </a:lnTo>
                <a:lnTo>
                  <a:pt x="549781" y="294528"/>
                </a:lnTo>
                <a:lnTo>
                  <a:pt x="514409" y="322783"/>
                </a:lnTo>
                <a:lnTo>
                  <a:pt x="479976" y="352134"/>
                </a:lnTo>
                <a:lnTo>
                  <a:pt x="446506" y="382553"/>
                </a:lnTo>
                <a:lnTo>
                  <a:pt x="414026" y="414016"/>
                </a:lnTo>
                <a:lnTo>
                  <a:pt x="382563" y="446495"/>
                </a:lnTo>
                <a:lnTo>
                  <a:pt x="352143" y="479964"/>
                </a:lnTo>
                <a:lnTo>
                  <a:pt x="322792" y="514397"/>
                </a:lnTo>
                <a:lnTo>
                  <a:pt x="294536" y="549768"/>
                </a:lnTo>
                <a:lnTo>
                  <a:pt x="267402" y="586050"/>
                </a:lnTo>
                <a:lnTo>
                  <a:pt x="241416" y="623217"/>
                </a:lnTo>
                <a:lnTo>
                  <a:pt x="216605" y="661242"/>
                </a:lnTo>
                <a:lnTo>
                  <a:pt x="192994" y="700100"/>
                </a:lnTo>
                <a:lnTo>
                  <a:pt x="170611" y="739764"/>
                </a:lnTo>
                <a:lnTo>
                  <a:pt x="149480" y="780207"/>
                </a:lnTo>
                <a:lnTo>
                  <a:pt x="129630" y="821404"/>
                </a:lnTo>
                <a:lnTo>
                  <a:pt x="111085" y="863328"/>
                </a:lnTo>
                <a:lnTo>
                  <a:pt x="93873" y="905953"/>
                </a:lnTo>
                <a:lnTo>
                  <a:pt x="78020" y="949252"/>
                </a:lnTo>
                <a:lnTo>
                  <a:pt x="63551" y="993199"/>
                </a:lnTo>
                <a:lnTo>
                  <a:pt x="50494" y="1037768"/>
                </a:lnTo>
                <a:lnTo>
                  <a:pt x="38874" y="1082933"/>
                </a:lnTo>
                <a:lnTo>
                  <a:pt x="28718" y="1128667"/>
                </a:lnTo>
                <a:lnTo>
                  <a:pt x="20053" y="1174943"/>
                </a:lnTo>
                <a:lnTo>
                  <a:pt x="12904" y="1221736"/>
                </a:lnTo>
                <a:lnTo>
                  <a:pt x="7298" y="1269020"/>
                </a:lnTo>
                <a:lnTo>
                  <a:pt x="3261" y="1316767"/>
                </a:lnTo>
                <a:lnTo>
                  <a:pt x="819" y="1364952"/>
                </a:lnTo>
                <a:lnTo>
                  <a:pt x="0" y="1413548"/>
                </a:lnTo>
                <a:lnTo>
                  <a:pt x="819" y="1462147"/>
                </a:lnTo>
                <a:lnTo>
                  <a:pt x="3261" y="1510334"/>
                </a:lnTo>
                <a:lnTo>
                  <a:pt x="7298" y="1558084"/>
                </a:lnTo>
                <a:lnTo>
                  <a:pt x="12904" y="1605369"/>
                </a:lnTo>
                <a:lnTo>
                  <a:pt x="20053" y="1652165"/>
                </a:lnTo>
                <a:lnTo>
                  <a:pt x="28718" y="1698443"/>
                </a:lnTo>
                <a:lnTo>
                  <a:pt x="38874" y="1744179"/>
                </a:lnTo>
                <a:lnTo>
                  <a:pt x="50494" y="1789345"/>
                </a:lnTo>
                <a:lnTo>
                  <a:pt x="63551" y="1833916"/>
                </a:lnTo>
                <a:lnTo>
                  <a:pt x="78020" y="1877865"/>
                </a:lnTo>
                <a:lnTo>
                  <a:pt x="93873" y="1921166"/>
                </a:lnTo>
                <a:lnTo>
                  <a:pt x="111085" y="1963792"/>
                </a:lnTo>
                <a:lnTo>
                  <a:pt x="129630" y="2005718"/>
                </a:lnTo>
                <a:lnTo>
                  <a:pt x="149480" y="2046916"/>
                </a:lnTo>
                <a:lnTo>
                  <a:pt x="170611" y="2087361"/>
                </a:lnTo>
                <a:lnTo>
                  <a:pt x="192994" y="2127026"/>
                </a:lnTo>
                <a:lnTo>
                  <a:pt x="216605" y="2165885"/>
                </a:lnTo>
                <a:lnTo>
                  <a:pt x="241416" y="2203911"/>
                </a:lnTo>
                <a:lnTo>
                  <a:pt x="267402" y="2241079"/>
                </a:lnTo>
                <a:lnTo>
                  <a:pt x="294536" y="2277362"/>
                </a:lnTo>
                <a:lnTo>
                  <a:pt x="322792" y="2312734"/>
                </a:lnTo>
                <a:lnTo>
                  <a:pt x="352143" y="2347167"/>
                </a:lnTo>
                <a:lnTo>
                  <a:pt x="382563" y="2380637"/>
                </a:lnTo>
                <a:lnTo>
                  <a:pt x="414026" y="2413117"/>
                </a:lnTo>
                <a:lnTo>
                  <a:pt x="446506" y="2444580"/>
                </a:lnTo>
                <a:lnTo>
                  <a:pt x="479976" y="2475000"/>
                </a:lnTo>
                <a:lnTo>
                  <a:pt x="514409" y="2504352"/>
                </a:lnTo>
                <a:lnTo>
                  <a:pt x="549781" y="2532607"/>
                </a:lnTo>
                <a:lnTo>
                  <a:pt x="586063" y="2559741"/>
                </a:lnTo>
                <a:lnTo>
                  <a:pt x="623231" y="2585726"/>
                </a:lnTo>
                <a:lnTo>
                  <a:pt x="661257" y="2610537"/>
                </a:lnTo>
                <a:lnTo>
                  <a:pt x="700115" y="2634148"/>
                </a:lnTo>
                <a:lnTo>
                  <a:pt x="739780" y="2656531"/>
                </a:lnTo>
                <a:lnTo>
                  <a:pt x="780224" y="2677661"/>
                </a:lnTo>
                <a:lnTo>
                  <a:pt x="821421" y="2697511"/>
                </a:lnTo>
                <a:lnTo>
                  <a:pt x="863346" y="2716055"/>
                </a:lnTo>
                <a:lnTo>
                  <a:pt x="905971" y="2733267"/>
                </a:lnTo>
                <a:lnTo>
                  <a:pt x="949271" y="2749120"/>
                </a:lnTo>
                <a:lnTo>
                  <a:pt x="993218" y="2763589"/>
                </a:lnTo>
                <a:lnTo>
                  <a:pt x="1037788" y="2776646"/>
                </a:lnTo>
                <a:lnTo>
                  <a:pt x="1082953" y="2788265"/>
                </a:lnTo>
                <a:lnTo>
                  <a:pt x="1128687" y="2798420"/>
                </a:lnTo>
                <a:lnTo>
                  <a:pt x="1174964" y="2807086"/>
                </a:lnTo>
                <a:lnTo>
                  <a:pt x="1221757" y="2814235"/>
                </a:lnTo>
                <a:lnTo>
                  <a:pt x="1269041" y="2819841"/>
                </a:lnTo>
                <a:lnTo>
                  <a:pt x="1316788" y="2823877"/>
                </a:lnTo>
                <a:lnTo>
                  <a:pt x="1364973" y="2826319"/>
                </a:lnTo>
                <a:lnTo>
                  <a:pt x="1413569" y="2827139"/>
                </a:lnTo>
                <a:lnTo>
                  <a:pt x="1462165" y="2826319"/>
                </a:lnTo>
                <a:lnTo>
                  <a:pt x="1510350" y="2823877"/>
                </a:lnTo>
                <a:lnTo>
                  <a:pt x="1558098" y="2819841"/>
                </a:lnTo>
                <a:lnTo>
                  <a:pt x="1605381" y="2814235"/>
                </a:lnTo>
                <a:lnTo>
                  <a:pt x="1652174" y="2807086"/>
                </a:lnTo>
                <a:lnTo>
                  <a:pt x="1698451" y="2798420"/>
                </a:lnTo>
                <a:lnTo>
                  <a:pt x="1744185" y="2788265"/>
                </a:lnTo>
                <a:lnTo>
                  <a:pt x="1789350" y="2776646"/>
                </a:lnTo>
                <a:lnTo>
                  <a:pt x="1833920" y="2763589"/>
                </a:lnTo>
                <a:lnTo>
                  <a:pt x="1877867" y="2749120"/>
                </a:lnTo>
                <a:lnTo>
                  <a:pt x="1921167" y="2733267"/>
                </a:lnTo>
                <a:lnTo>
                  <a:pt x="1963792" y="2716055"/>
                </a:lnTo>
                <a:lnTo>
                  <a:pt x="2005717" y="2697511"/>
                </a:lnTo>
                <a:lnTo>
                  <a:pt x="2046914" y="2677661"/>
                </a:lnTo>
                <a:lnTo>
                  <a:pt x="2087358" y="2656531"/>
                </a:lnTo>
                <a:lnTo>
                  <a:pt x="2127023" y="2634148"/>
                </a:lnTo>
                <a:lnTo>
                  <a:pt x="2165881" y="2610537"/>
                </a:lnTo>
                <a:lnTo>
                  <a:pt x="2203907" y="2585726"/>
                </a:lnTo>
                <a:lnTo>
                  <a:pt x="2241075" y="2559741"/>
                </a:lnTo>
                <a:lnTo>
                  <a:pt x="2277357" y="2532607"/>
                </a:lnTo>
                <a:lnTo>
                  <a:pt x="2312729" y="2504352"/>
                </a:lnTo>
                <a:lnTo>
                  <a:pt x="2347162" y="2475000"/>
                </a:lnTo>
                <a:lnTo>
                  <a:pt x="2380632" y="2444580"/>
                </a:lnTo>
                <a:lnTo>
                  <a:pt x="2413112" y="2413117"/>
                </a:lnTo>
                <a:lnTo>
                  <a:pt x="2444575" y="2380637"/>
                </a:lnTo>
                <a:lnTo>
                  <a:pt x="2474995" y="2347167"/>
                </a:lnTo>
                <a:lnTo>
                  <a:pt x="2504346" y="2312734"/>
                </a:lnTo>
                <a:lnTo>
                  <a:pt x="2532602" y="2277362"/>
                </a:lnTo>
                <a:lnTo>
                  <a:pt x="2559736" y="2241079"/>
                </a:lnTo>
                <a:lnTo>
                  <a:pt x="2585722" y="2203911"/>
                </a:lnTo>
                <a:lnTo>
                  <a:pt x="2610533" y="2165885"/>
                </a:lnTo>
                <a:lnTo>
                  <a:pt x="2634144" y="2127026"/>
                </a:lnTo>
                <a:lnTo>
                  <a:pt x="2656527" y="2087361"/>
                </a:lnTo>
                <a:lnTo>
                  <a:pt x="2677658" y="2046916"/>
                </a:lnTo>
                <a:lnTo>
                  <a:pt x="2697508" y="2005718"/>
                </a:lnTo>
                <a:lnTo>
                  <a:pt x="2716053" y="1963792"/>
                </a:lnTo>
                <a:lnTo>
                  <a:pt x="2733265" y="1921166"/>
                </a:lnTo>
                <a:lnTo>
                  <a:pt x="2749118" y="1877865"/>
                </a:lnTo>
                <a:lnTo>
                  <a:pt x="2763587" y="1833916"/>
                </a:lnTo>
                <a:lnTo>
                  <a:pt x="2776644" y="1789345"/>
                </a:lnTo>
                <a:lnTo>
                  <a:pt x="2788264" y="1744179"/>
                </a:lnTo>
                <a:lnTo>
                  <a:pt x="2798420" y="1698443"/>
                </a:lnTo>
                <a:lnTo>
                  <a:pt x="2807085" y="1652165"/>
                </a:lnTo>
                <a:lnTo>
                  <a:pt x="2814234" y="1605369"/>
                </a:lnTo>
                <a:lnTo>
                  <a:pt x="2819840" y="1558084"/>
                </a:lnTo>
                <a:lnTo>
                  <a:pt x="2823877" y="1510334"/>
                </a:lnTo>
                <a:lnTo>
                  <a:pt x="2826319" y="1462147"/>
                </a:lnTo>
                <a:lnTo>
                  <a:pt x="2827139" y="1413548"/>
                </a:lnTo>
                <a:lnTo>
                  <a:pt x="2826319" y="1364952"/>
                </a:lnTo>
                <a:lnTo>
                  <a:pt x="2823877" y="1316767"/>
                </a:lnTo>
                <a:lnTo>
                  <a:pt x="2819840" y="1269020"/>
                </a:lnTo>
                <a:lnTo>
                  <a:pt x="2814234" y="1221736"/>
                </a:lnTo>
                <a:lnTo>
                  <a:pt x="2807085" y="1174943"/>
                </a:lnTo>
                <a:lnTo>
                  <a:pt x="2798420" y="1128667"/>
                </a:lnTo>
                <a:lnTo>
                  <a:pt x="2788264" y="1082933"/>
                </a:lnTo>
                <a:lnTo>
                  <a:pt x="2776644" y="1037768"/>
                </a:lnTo>
                <a:lnTo>
                  <a:pt x="2763587" y="993199"/>
                </a:lnTo>
                <a:lnTo>
                  <a:pt x="2749118" y="949252"/>
                </a:lnTo>
                <a:lnTo>
                  <a:pt x="2733265" y="905953"/>
                </a:lnTo>
                <a:lnTo>
                  <a:pt x="2716053" y="863328"/>
                </a:lnTo>
                <a:lnTo>
                  <a:pt x="2697508" y="821404"/>
                </a:lnTo>
                <a:lnTo>
                  <a:pt x="2677658" y="780207"/>
                </a:lnTo>
                <a:lnTo>
                  <a:pt x="2656527" y="739764"/>
                </a:lnTo>
                <a:lnTo>
                  <a:pt x="2634144" y="700100"/>
                </a:lnTo>
                <a:lnTo>
                  <a:pt x="2610533" y="661242"/>
                </a:lnTo>
                <a:lnTo>
                  <a:pt x="2585722" y="623217"/>
                </a:lnTo>
                <a:lnTo>
                  <a:pt x="2559736" y="586050"/>
                </a:lnTo>
                <a:lnTo>
                  <a:pt x="2532602" y="549768"/>
                </a:lnTo>
                <a:lnTo>
                  <a:pt x="2504346" y="514397"/>
                </a:lnTo>
                <a:lnTo>
                  <a:pt x="2474995" y="479964"/>
                </a:lnTo>
                <a:lnTo>
                  <a:pt x="2444575" y="446495"/>
                </a:lnTo>
                <a:lnTo>
                  <a:pt x="2413112" y="414016"/>
                </a:lnTo>
                <a:lnTo>
                  <a:pt x="2380632" y="382553"/>
                </a:lnTo>
                <a:lnTo>
                  <a:pt x="2347162" y="352134"/>
                </a:lnTo>
                <a:lnTo>
                  <a:pt x="2312729" y="322783"/>
                </a:lnTo>
                <a:lnTo>
                  <a:pt x="2277357" y="294528"/>
                </a:lnTo>
                <a:lnTo>
                  <a:pt x="2241075" y="267395"/>
                </a:lnTo>
                <a:lnTo>
                  <a:pt x="2203907" y="241410"/>
                </a:lnTo>
                <a:lnTo>
                  <a:pt x="2165881" y="216599"/>
                </a:lnTo>
                <a:lnTo>
                  <a:pt x="2127023" y="192989"/>
                </a:lnTo>
                <a:lnTo>
                  <a:pt x="2087358" y="170606"/>
                </a:lnTo>
                <a:lnTo>
                  <a:pt x="2046914" y="149476"/>
                </a:lnTo>
                <a:lnTo>
                  <a:pt x="2005717" y="129626"/>
                </a:lnTo>
                <a:lnTo>
                  <a:pt x="1963792" y="111082"/>
                </a:lnTo>
                <a:lnTo>
                  <a:pt x="1921167" y="93870"/>
                </a:lnTo>
                <a:lnTo>
                  <a:pt x="1877867" y="78017"/>
                </a:lnTo>
                <a:lnTo>
                  <a:pt x="1833920" y="63549"/>
                </a:lnTo>
                <a:lnTo>
                  <a:pt x="1789350" y="50492"/>
                </a:lnTo>
                <a:lnTo>
                  <a:pt x="1744185" y="38873"/>
                </a:lnTo>
                <a:lnTo>
                  <a:pt x="1698451" y="28717"/>
                </a:lnTo>
                <a:lnTo>
                  <a:pt x="1652174" y="20052"/>
                </a:lnTo>
                <a:lnTo>
                  <a:pt x="1605381" y="12903"/>
                </a:lnTo>
                <a:lnTo>
                  <a:pt x="1558098" y="7297"/>
                </a:lnTo>
                <a:lnTo>
                  <a:pt x="1510350" y="3261"/>
                </a:lnTo>
                <a:lnTo>
                  <a:pt x="1462165" y="819"/>
                </a:lnTo>
                <a:lnTo>
                  <a:pt x="14135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CB4E9A-ACBC-5C93-06E5-C26805B69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8459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90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0E5F97-C07D-A4D4-6877-A7B0AE302431}"/>
              </a:ext>
            </a:extLst>
          </p:cNvPr>
          <p:cNvSpPr/>
          <p:nvPr userDrawn="1"/>
        </p:nvSpPr>
        <p:spPr>
          <a:xfrm>
            <a:off x="2155996" y="4"/>
            <a:ext cx="1464401" cy="1415882"/>
          </a:xfrm>
          <a:custGeom>
            <a:avLst/>
            <a:gdLst/>
            <a:ahLst/>
            <a:cxnLst/>
            <a:rect l="l" t="t" r="r" b="b"/>
            <a:pathLst>
              <a:path w="2414904" h="2334895">
                <a:moveTo>
                  <a:pt x="554913" y="2334666"/>
                </a:moveTo>
                <a:lnTo>
                  <a:pt x="12" y="1784159"/>
                </a:lnTo>
                <a:lnTo>
                  <a:pt x="12" y="2043671"/>
                </a:lnTo>
                <a:lnTo>
                  <a:pt x="293319" y="2334666"/>
                </a:lnTo>
                <a:lnTo>
                  <a:pt x="554913" y="2334666"/>
                </a:lnTo>
                <a:close/>
              </a:path>
              <a:path w="2414904" h="2334895">
                <a:moveTo>
                  <a:pt x="1212303" y="2334666"/>
                </a:moveTo>
                <a:lnTo>
                  <a:pt x="12" y="1131976"/>
                </a:lnTo>
                <a:lnTo>
                  <a:pt x="12" y="1391462"/>
                </a:lnTo>
                <a:lnTo>
                  <a:pt x="950734" y="2334666"/>
                </a:lnTo>
                <a:lnTo>
                  <a:pt x="1212303" y="2334666"/>
                </a:lnTo>
                <a:close/>
              </a:path>
              <a:path w="2414904" h="2334895">
                <a:moveTo>
                  <a:pt x="1869719" y="2334666"/>
                </a:moveTo>
                <a:lnTo>
                  <a:pt x="25" y="479729"/>
                </a:lnTo>
                <a:lnTo>
                  <a:pt x="25" y="739267"/>
                </a:lnTo>
                <a:lnTo>
                  <a:pt x="1608112" y="2334666"/>
                </a:lnTo>
                <a:lnTo>
                  <a:pt x="1869719" y="2334666"/>
                </a:lnTo>
                <a:close/>
              </a:path>
              <a:path w="2414904" h="2334895">
                <a:moveTo>
                  <a:pt x="2414270" y="918311"/>
                </a:moveTo>
                <a:lnTo>
                  <a:pt x="1488605" y="0"/>
                </a:lnTo>
                <a:lnTo>
                  <a:pt x="1227074" y="0"/>
                </a:lnTo>
                <a:lnTo>
                  <a:pt x="2414270" y="1177836"/>
                </a:lnTo>
                <a:lnTo>
                  <a:pt x="2414270" y="918311"/>
                </a:lnTo>
                <a:close/>
              </a:path>
              <a:path w="2414904" h="2334895">
                <a:moveTo>
                  <a:pt x="2414282" y="2222754"/>
                </a:moveTo>
                <a:lnTo>
                  <a:pt x="173824" y="0"/>
                </a:lnTo>
                <a:lnTo>
                  <a:pt x="0" y="0"/>
                </a:lnTo>
                <a:lnTo>
                  <a:pt x="0" y="87083"/>
                </a:lnTo>
                <a:lnTo>
                  <a:pt x="2265502" y="2334666"/>
                </a:lnTo>
                <a:lnTo>
                  <a:pt x="2414282" y="2334666"/>
                </a:lnTo>
                <a:lnTo>
                  <a:pt x="2414282" y="2222754"/>
                </a:lnTo>
                <a:close/>
              </a:path>
              <a:path w="2414904" h="2334895">
                <a:moveTo>
                  <a:pt x="2414282" y="1570507"/>
                </a:moveTo>
                <a:lnTo>
                  <a:pt x="831253" y="0"/>
                </a:lnTo>
                <a:lnTo>
                  <a:pt x="569671" y="0"/>
                </a:lnTo>
                <a:lnTo>
                  <a:pt x="2414282" y="1830044"/>
                </a:lnTo>
                <a:lnTo>
                  <a:pt x="2414282" y="1570507"/>
                </a:lnTo>
                <a:close/>
              </a:path>
              <a:path w="2414904" h="2334895">
                <a:moveTo>
                  <a:pt x="2414295" y="266166"/>
                </a:moveTo>
                <a:lnTo>
                  <a:pt x="2146008" y="0"/>
                </a:lnTo>
                <a:lnTo>
                  <a:pt x="1884464" y="0"/>
                </a:lnTo>
                <a:lnTo>
                  <a:pt x="2414295" y="525627"/>
                </a:lnTo>
                <a:lnTo>
                  <a:pt x="2414295" y="26616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C96CF23-6C59-DA7A-1EBA-10984A6B9FDC}"/>
              </a:ext>
            </a:extLst>
          </p:cNvPr>
          <p:cNvSpPr/>
          <p:nvPr userDrawn="1"/>
        </p:nvSpPr>
        <p:spPr>
          <a:xfrm>
            <a:off x="428" y="1201082"/>
            <a:ext cx="1532172" cy="1522160"/>
          </a:xfrm>
          <a:custGeom>
            <a:avLst/>
            <a:gdLst/>
            <a:ahLst/>
            <a:cxnLst/>
            <a:rect l="l" t="t" r="r" b="b"/>
            <a:pathLst>
              <a:path w="2526665" h="2510154">
                <a:moveTo>
                  <a:pt x="1255102" y="0"/>
                </a:moveTo>
                <a:lnTo>
                  <a:pt x="1206957" y="914"/>
                </a:lnTo>
                <a:lnTo>
                  <a:pt x="1159268" y="3619"/>
                </a:lnTo>
                <a:lnTo>
                  <a:pt x="1112075" y="8102"/>
                </a:lnTo>
                <a:lnTo>
                  <a:pt x="1065403" y="14312"/>
                </a:lnTo>
                <a:lnTo>
                  <a:pt x="1019289" y="22225"/>
                </a:lnTo>
                <a:lnTo>
                  <a:pt x="973772" y="31813"/>
                </a:lnTo>
                <a:lnTo>
                  <a:pt x="928865" y="43027"/>
                </a:lnTo>
                <a:lnTo>
                  <a:pt x="884605" y="55854"/>
                </a:lnTo>
                <a:lnTo>
                  <a:pt x="841044" y="70243"/>
                </a:lnTo>
                <a:lnTo>
                  <a:pt x="798195" y="86182"/>
                </a:lnTo>
                <a:lnTo>
                  <a:pt x="756094" y="103619"/>
                </a:lnTo>
                <a:lnTo>
                  <a:pt x="714781" y="122529"/>
                </a:lnTo>
                <a:lnTo>
                  <a:pt x="674293" y="142887"/>
                </a:lnTo>
                <a:lnTo>
                  <a:pt x="634644" y="164642"/>
                </a:lnTo>
                <a:lnTo>
                  <a:pt x="595871" y="187782"/>
                </a:lnTo>
                <a:lnTo>
                  <a:pt x="558025" y="212255"/>
                </a:lnTo>
                <a:lnTo>
                  <a:pt x="521106" y="238048"/>
                </a:lnTo>
                <a:lnTo>
                  <a:pt x="485178" y="265112"/>
                </a:lnTo>
                <a:lnTo>
                  <a:pt x="450265" y="293420"/>
                </a:lnTo>
                <a:lnTo>
                  <a:pt x="416394" y="322935"/>
                </a:lnTo>
                <a:lnTo>
                  <a:pt x="383590" y="353644"/>
                </a:lnTo>
                <a:lnTo>
                  <a:pt x="351904" y="385483"/>
                </a:lnTo>
                <a:lnTo>
                  <a:pt x="321348" y="418452"/>
                </a:lnTo>
                <a:lnTo>
                  <a:pt x="291973" y="452488"/>
                </a:lnTo>
                <a:lnTo>
                  <a:pt x="263804" y="487578"/>
                </a:lnTo>
                <a:lnTo>
                  <a:pt x="236867" y="523684"/>
                </a:lnTo>
                <a:lnTo>
                  <a:pt x="211213" y="560781"/>
                </a:lnTo>
                <a:lnTo>
                  <a:pt x="186855" y="598817"/>
                </a:lnTo>
                <a:lnTo>
                  <a:pt x="163830" y="637768"/>
                </a:lnTo>
                <a:lnTo>
                  <a:pt x="142176" y="677621"/>
                </a:lnTo>
                <a:lnTo>
                  <a:pt x="121920" y="718312"/>
                </a:lnTo>
                <a:lnTo>
                  <a:pt x="103098" y="759828"/>
                </a:lnTo>
                <a:lnTo>
                  <a:pt x="85750" y="802132"/>
                </a:lnTo>
                <a:lnTo>
                  <a:pt x="69900" y="845185"/>
                </a:lnTo>
                <a:lnTo>
                  <a:pt x="55575" y="888974"/>
                </a:lnTo>
                <a:lnTo>
                  <a:pt x="42811" y="933437"/>
                </a:lnTo>
                <a:lnTo>
                  <a:pt x="31648" y="978560"/>
                </a:lnTo>
                <a:lnTo>
                  <a:pt x="22110" y="1024305"/>
                </a:lnTo>
                <a:lnTo>
                  <a:pt x="14236" y="1070648"/>
                </a:lnTo>
                <a:lnTo>
                  <a:pt x="8051" y="1117549"/>
                </a:lnTo>
                <a:lnTo>
                  <a:pt x="3594" y="1164971"/>
                </a:lnTo>
                <a:lnTo>
                  <a:pt x="901" y="1212900"/>
                </a:lnTo>
                <a:lnTo>
                  <a:pt x="228" y="1248702"/>
                </a:lnTo>
                <a:lnTo>
                  <a:pt x="0" y="1248702"/>
                </a:lnTo>
                <a:lnTo>
                  <a:pt x="0" y="1261275"/>
                </a:lnTo>
                <a:lnTo>
                  <a:pt x="0" y="2509977"/>
                </a:lnTo>
                <a:lnTo>
                  <a:pt x="48145" y="2509062"/>
                </a:lnTo>
                <a:lnTo>
                  <a:pt x="95834" y="2506357"/>
                </a:lnTo>
                <a:lnTo>
                  <a:pt x="143027" y="2501874"/>
                </a:lnTo>
                <a:lnTo>
                  <a:pt x="189687" y="2495664"/>
                </a:lnTo>
                <a:lnTo>
                  <a:pt x="235800" y="2487752"/>
                </a:lnTo>
                <a:lnTo>
                  <a:pt x="281330" y="2478163"/>
                </a:lnTo>
                <a:lnTo>
                  <a:pt x="326237" y="2466949"/>
                </a:lnTo>
                <a:lnTo>
                  <a:pt x="370484" y="2454122"/>
                </a:lnTo>
                <a:lnTo>
                  <a:pt x="414058" y="2439733"/>
                </a:lnTo>
                <a:lnTo>
                  <a:pt x="456907" y="2423795"/>
                </a:lnTo>
                <a:lnTo>
                  <a:pt x="498995" y="2406358"/>
                </a:lnTo>
                <a:lnTo>
                  <a:pt x="540308" y="2387447"/>
                </a:lnTo>
                <a:lnTo>
                  <a:pt x="580809" y="2367089"/>
                </a:lnTo>
                <a:lnTo>
                  <a:pt x="620458" y="2345334"/>
                </a:lnTo>
                <a:lnTo>
                  <a:pt x="659218" y="2322195"/>
                </a:lnTo>
                <a:lnTo>
                  <a:pt x="697077" y="2297722"/>
                </a:lnTo>
                <a:lnTo>
                  <a:pt x="733983" y="2271928"/>
                </a:lnTo>
                <a:lnTo>
                  <a:pt x="769912" y="2244864"/>
                </a:lnTo>
                <a:lnTo>
                  <a:pt x="804837" y="2216556"/>
                </a:lnTo>
                <a:lnTo>
                  <a:pt x="838708" y="2187041"/>
                </a:lnTo>
                <a:lnTo>
                  <a:pt x="871512" y="2156333"/>
                </a:lnTo>
                <a:lnTo>
                  <a:pt x="903198" y="2124494"/>
                </a:lnTo>
                <a:lnTo>
                  <a:pt x="933754" y="2091524"/>
                </a:lnTo>
                <a:lnTo>
                  <a:pt x="963129" y="2057488"/>
                </a:lnTo>
                <a:lnTo>
                  <a:pt x="991298" y="2022398"/>
                </a:lnTo>
                <a:lnTo>
                  <a:pt x="1018235" y="1986292"/>
                </a:lnTo>
                <a:lnTo>
                  <a:pt x="1043889" y="1949208"/>
                </a:lnTo>
                <a:lnTo>
                  <a:pt x="1068247" y="1911159"/>
                </a:lnTo>
                <a:lnTo>
                  <a:pt x="1091272" y="1872208"/>
                </a:lnTo>
                <a:lnTo>
                  <a:pt x="1112926" y="1832356"/>
                </a:lnTo>
                <a:lnTo>
                  <a:pt x="1133170" y="1791665"/>
                </a:lnTo>
                <a:lnTo>
                  <a:pt x="1151991" y="1750148"/>
                </a:lnTo>
                <a:lnTo>
                  <a:pt x="1169352" y="1707845"/>
                </a:lnTo>
                <a:lnTo>
                  <a:pt x="1185202" y="1664792"/>
                </a:lnTo>
                <a:lnTo>
                  <a:pt x="1199527" y="1621015"/>
                </a:lnTo>
                <a:lnTo>
                  <a:pt x="1212291" y="1576539"/>
                </a:lnTo>
                <a:lnTo>
                  <a:pt x="1223454" y="1531416"/>
                </a:lnTo>
                <a:lnTo>
                  <a:pt x="1232992" y="1485671"/>
                </a:lnTo>
                <a:lnTo>
                  <a:pt x="1240866" y="1439329"/>
                </a:lnTo>
                <a:lnTo>
                  <a:pt x="1247038" y="1392428"/>
                </a:lnTo>
                <a:lnTo>
                  <a:pt x="1251496" y="1345006"/>
                </a:lnTo>
                <a:lnTo>
                  <a:pt x="1254201" y="1297089"/>
                </a:lnTo>
                <a:lnTo>
                  <a:pt x="1254861" y="1261275"/>
                </a:lnTo>
                <a:lnTo>
                  <a:pt x="1255102" y="1261275"/>
                </a:lnTo>
                <a:lnTo>
                  <a:pt x="1255102" y="1248702"/>
                </a:lnTo>
                <a:lnTo>
                  <a:pt x="1255102" y="0"/>
                </a:lnTo>
                <a:close/>
              </a:path>
              <a:path w="2526665" h="2510154">
                <a:moveTo>
                  <a:pt x="2526334" y="0"/>
                </a:moveTo>
                <a:lnTo>
                  <a:pt x="2478189" y="914"/>
                </a:lnTo>
                <a:lnTo>
                  <a:pt x="2430500" y="3619"/>
                </a:lnTo>
                <a:lnTo>
                  <a:pt x="2383307" y="8102"/>
                </a:lnTo>
                <a:lnTo>
                  <a:pt x="2336635" y="14312"/>
                </a:lnTo>
                <a:lnTo>
                  <a:pt x="2290521" y="22225"/>
                </a:lnTo>
                <a:lnTo>
                  <a:pt x="2245004" y="31813"/>
                </a:lnTo>
                <a:lnTo>
                  <a:pt x="2200097" y="43027"/>
                </a:lnTo>
                <a:lnTo>
                  <a:pt x="2155837" y="55854"/>
                </a:lnTo>
                <a:lnTo>
                  <a:pt x="2112276" y="70243"/>
                </a:lnTo>
                <a:lnTo>
                  <a:pt x="2069426" y="86182"/>
                </a:lnTo>
                <a:lnTo>
                  <a:pt x="2027339" y="103619"/>
                </a:lnTo>
                <a:lnTo>
                  <a:pt x="1986026" y="122529"/>
                </a:lnTo>
                <a:lnTo>
                  <a:pt x="1945525" y="142887"/>
                </a:lnTo>
                <a:lnTo>
                  <a:pt x="1905876" y="164642"/>
                </a:lnTo>
                <a:lnTo>
                  <a:pt x="1867103" y="187782"/>
                </a:lnTo>
                <a:lnTo>
                  <a:pt x="1829257" y="212255"/>
                </a:lnTo>
                <a:lnTo>
                  <a:pt x="1792351" y="238048"/>
                </a:lnTo>
                <a:lnTo>
                  <a:pt x="1756422" y="265112"/>
                </a:lnTo>
                <a:lnTo>
                  <a:pt x="1721497" y="293420"/>
                </a:lnTo>
                <a:lnTo>
                  <a:pt x="1687626" y="322935"/>
                </a:lnTo>
                <a:lnTo>
                  <a:pt x="1654822" y="353644"/>
                </a:lnTo>
                <a:lnTo>
                  <a:pt x="1623136" y="385483"/>
                </a:lnTo>
                <a:lnTo>
                  <a:pt x="1592580" y="418452"/>
                </a:lnTo>
                <a:lnTo>
                  <a:pt x="1563204" y="452488"/>
                </a:lnTo>
                <a:lnTo>
                  <a:pt x="1535036" y="487578"/>
                </a:lnTo>
                <a:lnTo>
                  <a:pt x="1508099" y="523684"/>
                </a:lnTo>
                <a:lnTo>
                  <a:pt x="1482445" y="560781"/>
                </a:lnTo>
                <a:lnTo>
                  <a:pt x="1458087" y="598817"/>
                </a:lnTo>
                <a:lnTo>
                  <a:pt x="1435061" y="637768"/>
                </a:lnTo>
                <a:lnTo>
                  <a:pt x="1413408" y="677621"/>
                </a:lnTo>
                <a:lnTo>
                  <a:pt x="1393151" y="718312"/>
                </a:lnTo>
                <a:lnTo>
                  <a:pt x="1374343" y="759828"/>
                </a:lnTo>
                <a:lnTo>
                  <a:pt x="1356982" y="802132"/>
                </a:lnTo>
                <a:lnTo>
                  <a:pt x="1341132" y="845185"/>
                </a:lnTo>
                <a:lnTo>
                  <a:pt x="1326807" y="888974"/>
                </a:lnTo>
                <a:lnTo>
                  <a:pt x="1314043" y="933437"/>
                </a:lnTo>
                <a:lnTo>
                  <a:pt x="1302880" y="978560"/>
                </a:lnTo>
                <a:lnTo>
                  <a:pt x="1293342" y="1024305"/>
                </a:lnTo>
                <a:lnTo>
                  <a:pt x="1285468" y="1070648"/>
                </a:lnTo>
                <a:lnTo>
                  <a:pt x="1279283" y="1117549"/>
                </a:lnTo>
                <a:lnTo>
                  <a:pt x="1274838" y="1164971"/>
                </a:lnTo>
                <a:lnTo>
                  <a:pt x="1272133" y="1212900"/>
                </a:lnTo>
                <a:lnTo>
                  <a:pt x="1271460" y="1248702"/>
                </a:lnTo>
                <a:lnTo>
                  <a:pt x="1271231" y="1248702"/>
                </a:lnTo>
                <a:lnTo>
                  <a:pt x="1271231" y="1261275"/>
                </a:lnTo>
                <a:lnTo>
                  <a:pt x="1271231" y="2509977"/>
                </a:lnTo>
                <a:lnTo>
                  <a:pt x="1319377" y="2509062"/>
                </a:lnTo>
                <a:lnTo>
                  <a:pt x="1367066" y="2506357"/>
                </a:lnTo>
                <a:lnTo>
                  <a:pt x="1414259" y="2501874"/>
                </a:lnTo>
                <a:lnTo>
                  <a:pt x="1460931" y="2495664"/>
                </a:lnTo>
                <a:lnTo>
                  <a:pt x="1507045" y="2487752"/>
                </a:lnTo>
                <a:lnTo>
                  <a:pt x="1552562" y="2478163"/>
                </a:lnTo>
                <a:lnTo>
                  <a:pt x="1597469" y="2466949"/>
                </a:lnTo>
                <a:lnTo>
                  <a:pt x="1641729" y="2454122"/>
                </a:lnTo>
                <a:lnTo>
                  <a:pt x="1685290" y="2439733"/>
                </a:lnTo>
                <a:lnTo>
                  <a:pt x="1728139" y="2423795"/>
                </a:lnTo>
                <a:lnTo>
                  <a:pt x="1770227" y="2406358"/>
                </a:lnTo>
                <a:lnTo>
                  <a:pt x="1811540" y="2387447"/>
                </a:lnTo>
                <a:lnTo>
                  <a:pt x="1852041" y="2367089"/>
                </a:lnTo>
                <a:lnTo>
                  <a:pt x="1891690" y="2345334"/>
                </a:lnTo>
                <a:lnTo>
                  <a:pt x="1930463" y="2322195"/>
                </a:lnTo>
                <a:lnTo>
                  <a:pt x="1968309" y="2297722"/>
                </a:lnTo>
                <a:lnTo>
                  <a:pt x="2005215" y="2271928"/>
                </a:lnTo>
                <a:lnTo>
                  <a:pt x="2041156" y="2244864"/>
                </a:lnTo>
                <a:lnTo>
                  <a:pt x="2076069" y="2216556"/>
                </a:lnTo>
                <a:lnTo>
                  <a:pt x="2109940" y="2187041"/>
                </a:lnTo>
                <a:lnTo>
                  <a:pt x="2142744" y="2156333"/>
                </a:lnTo>
                <a:lnTo>
                  <a:pt x="2174430" y="2124494"/>
                </a:lnTo>
                <a:lnTo>
                  <a:pt x="2204986" y="2091524"/>
                </a:lnTo>
                <a:lnTo>
                  <a:pt x="2234361" y="2057488"/>
                </a:lnTo>
                <a:lnTo>
                  <a:pt x="2262530" y="2022398"/>
                </a:lnTo>
                <a:lnTo>
                  <a:pt x="2289467" y="1986292"/>
                </a:lnTo>
                <a:lnTo>
                  <a:pt x="2315121" y="1949208"/>
                </a:lnTo>
                <a:lnTo>
                  <a:pt x="2339479" y="1911159"/>
                </a:lnTo>
                <a:lnTo>
                  <a:pt x="2362504" y="1872208"/>
                </a:lnTo>
                <a:lnTo>
                  <a:pt x="2384158" y="1832356"/>
                </a:lnTo>
                <a:lnTo>
                  <a:pt x="2404414" y="1791665"/>
                </a:lnTo>
                <a:lnTo>
                  <a:pt x="2423223" y="1750148"/>
                </a:lnTo>
                <a:lnTo>
                  <a:pt x="2440584" y="1707845"/>
                </a:lnTo>
                <a:lnTo>
                  <a:pt x="2456434" y="1664792"/>
                </a:lnTo>
                <a:lnTo>
                  <a:pt x="2470759" y="1621015"/>
                </a:lnTo>
                <a:lnTo>
                  <a:pt x="2483523" y="1576539"/>
                </a:lnTo>
                <a:lnTo>
                  <a:pt x="2494686" y="1531416"/>
                </a:lnTo>
                <a:lnTo>
                  <a:pt x="2504224" y="1485671"/>
                </a:lnTo>
                <a:lnTo>
                  <a:pt x="2512098" y="1439329"/>
                </a:lnTo>
                <a:lnTo>
                  <a:pt x="2518283" y="1392428"/>
                </a:lnTo>
                <a:lnTo>
                  <a:pt x="2522728" y="1345006"/>
                </a:lnTo>
                <a:lnTo>
                  <a:pt x="2525433" y="1297089"/>
                </a:lnTo>
                <a:lnTo>
                  <a:pt x="2526093" y="1261275"/>
                </a:lnTo>
                <a:lnTo>
                  <a:pt x="2526334" y="1261275"/>
                </a:lnTo>
                <a:lnTo>
                  <a:pt x="2526334" y="1248702"/>
                </a:lnTo>
                <a:lnTo>
                  <a:pt x="2526334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BA079EC-0A4B-E6AB-8D47-57FD165D24A0}"/>
              </a:ext>
            </a:extLst>
          </p:cNvPr>
          <p:cNvSpPr/>
          <p:nvPr userDrawn="1"/>
        </p:nvSpPr>
        <p:spPr>
          <a:xfrm>
            <a:off x="8993750" y="5436592"/>
            <a:ext cx="1457854" cy="1421273"/>
          </a:xfrm>
          <a:custGeom>
            <a:avLst/>
            <a:gdLst/>
            <a:ahLst/>
            <a:cxnLst/>
            <a:rect l="l" t="t" r="r" b="b"/>
            <a:pathLst>
              <a:path w="2404109" h="2343784">
                <a:moveTo>
                  <a:pt x="1201851" y="1201864"/>
                </a:moveTo>
                <a:lnTo>
                  <a:pt x="1200899" y="1153528"/>
                </a:lnTo>
                <a:lnTo>
                  <a:pt x="1198054" y="1105674"/>
                </a:lnTo>
                <a:lnTo>
                  <a:pt x="1193368" y="1058341"/>
                </a:lnTo>
                <a:lnTo>
                  <a:pt x="1186865" y="1011567"/>
                </a:lnTo>
                <a:lnTo>
                  <a:pt x="1178598" y="965377"/>
                </a:lnTo>
                <a:lnTo>
                  <a:pt x="1168577" y="919822"/>
                </a:lnTo>
                <a:lnTo>
                  <a:pt x="1156855" y="874928"/>
                </a:lnTo>
                <a:lnTo>
                  <a:pt x="1143457" y="830745"/>
                </a:lnTo>
                <a:lnTo>
                  <a:pt x="1128433" y="787285"/>
                </a:lnTo>
                <a:lnTo>
                  <a:pt x="1111808" y="744601"/>
                </a:lnTo>
                <a:lnTo>
                  <a:pt x="1093622" y="702716"/>
                </a:lnTo>
                <a:lnTo>
                  <a:pt x="1073912" y="661682"/>
                </a:lnTo>
                <a:lnTo>
                  <a:pt x="1052703" y="621538"/>
                </a:lnTo>
                <a:lnTo>
                  <a:pt x="1030058" y="582295"/>
                </a:lnTo>
                <a:lnTo>
                  <a:pt x="1005979" y="544004"/>
                </a:lnTo>
                <a:lnTo>
                  <a:pt x="980528" y="506704"/>
                </a:lnTo>
                <a:lnTo>
                  <a:pt x="953719" y="470420"/>
                </a:lnTo>
                <a:lnTo>
                  <a:pt x="925614" y="435203"/>
                </a:lnTo>
                <a:lnTo>
                  <a:pt x="896226" y="401078"/>
                </a:lnTo>
                <a:lnTo>
                  <a:pt x="865606" y="368084"/>
                </a:lnTo>
                <a:lnTo>
                  <a:pt x="833780" y="336257"/>
                </a:lnTo>
                <a:lnTo>
                  <a:pt x="800785" y="305638"/>
                </a:lnTo>
                <a:lnTo>
                  <a:pt x="766660" y="276250"/>
                </a:lnTo>
                <a:lnTo>
                  <a:pt x="731443" y="248132"/>
                </a:lnTo>
                <a:lnTo>
                  <a:pt x="695159" y="221335"/>
                </a:lnTo>
                <a:lnTo>
                  <a:pt x="657860" y="195884"/>
                </a:lnTo>
                <a:lnTo>
                  <a:pt x="619569" y="171805"/>
                </a:lnTo>
                <a:lnTo>
                  <a:pt x="580339" y="149148"/>
                </a:lnTo>
                <a:lnTo>
                  <a:pt x="540181" y="127952"/>
                </a:lnTo>
                <a:lnTo>
                  <a:pt x="499148" y="108242"/>
                </a:lnTo>
                <a:lnTo>
                  <a:pt x="457263" y="90055"/>
                </a:lnTo>
                <a:lnTo>
                  <a:pt x="414578" y="73431"/>
                </a:lnTo>
                <a:lnTo>
                  <a:pt x="371119" y="58394"/>
                </a:lnTo>
                <a:lnTo>
                  <a:pt x="326936" y="45008"/>
                </a:lnTo>
                <a:lnTo>
                  <a:pt x="282041" y="33286"/>
                </a:lnTo>
                <a:lnTo>
                  <a:pt x="236486" y="23266"/>
                </a:lnTo>
                <a:lnTo>
                  <a:pt x="190296" y="14986"/>
                </a:lnTo>
                <a:lnTo>
                  <a:pt x="143522" y="8483"/>
                </a:lnTo>
                <a:lnTo>
                  <a:pt x="96189" y="3797"/>
                </a:lnTo>
                <a:lnTo>
                  <a:pt x="48336" y="952"/>
                </a:lnTo>
                <a:lnTo>
                  <a:pt x="0" y="0"/>
                </a:lnTo>
                <a:lnTo>
                  <a:pt x="0" y="2343213"/>
                </a:lnTo>
                <a:lnTo>
                  <a:pt x="377291" y="2343213"/>
                </a:lnTo>
                <a:lnTo>
                  <a:pt x="414578" y="2330323"/>
                </a:lnTo>
                <a:lnTo>
                  <a:pt x="457263" y="2313698"/>
                </a:lnTo>
                <a:lnTo>
                  <a:pt x="499148" y="2295512"/>
                </a:lnTo>
                <a:lnTo>
                  <a:pt x="540181" y="2275802"/>
                </a:lnTo>
                <a:lnTo>
                  <a:pt x="580339" y="2254593"/>
                </a:lnTo>
                <a:lnTo>
                  <a:pt x="619569" y="2231948"/>
                </a:lnTo>
                <a:lnTo>
                  <a:pt x="657860" y="2207869"/>
                </a:lnTo>
                <a:lnTo>
                  <a:pt x="695159" y="2182418"/>
                </a:lnTo>
                <a:lnTo>
                  <a:pt x="731443" y="2155609"/>
                </a:lnTo>
                <a:lnTo>
                  <a:pt x="766660" y="2127504"/>
                </a:lnTo>
                <a:lnTo>
                  <a:pt x="800785" y="2098116"/>
                </a:lnTo>
                <a:lnTo>
                  <a:pt x="833780" y="2067483"/>
                </a:lnTo>
                <a:lnTo>
                  <a:pt x="865606" y="2035657"/>
                </a:lnTo>
                <a:lnTo>
                  <a:pt x="896226" y="2002663"/>
                </a:lnTo>
                <a:lnTo>
                  <a:pt x="925614" y="1968538"/>
                </a:lnTo>
                <a:lnTo>
                  <a:pt x="953719" y="1933321"/>
                </a:lnTo>
                <a:lnTo>
                  <a:pt x="980528" y="1897037"/>
                </a:lnTo>
                <a:lnTo>
                  <a:pt x="1005979" y="1859737"/>
                </a:lnTo>
                <a:lnTo>
                  <a:pt x="1030058" y="1821446"/>
                </a:lnTo>
                <a:lnTo>
                  <a:pt x="1052703" y="1782203"/>
                </a:lnTo>
                <a:lnTo>
                  <a:pt x="1073912" y="1742046"/>
                </a:lnTo>
                <a:lnTo>
                  <a:pt x="1093622" y="1701012"/>
                </a:lnTo>
                <a:lnTo>
                  <a:pt x="1111808" y="1659140"/>
                </a:lnTo>
                <a:lnTo>
                  <a:pt x="1128433" y="1616456"/>
                </a:lnTo>
                <a:lnTo>
                  <a:pt x="1143457" y="1572996"/>
                </a:lnTo>
                <a:lnTo>
                  <a:pt x="1156855" y="1528800"/>
                </a:lnTo>
                <a:lnTo>
                  <a:pt x="1168577" y="1483906"/>
                </a:lnTo>
                <a:lnTo>
                  <a:pt x="1178598" y="1438351"/>
                </a:lnTo>
                <a:lnTo>
                  <a:pt x="1186865" y="1392161"/>
                </a:lnTo>
                <a:lnTo>
                  <a:pt x="1193368" y="1345387"/>
                </a:lnTo>
                <a:lnTo>
                  <a:pt x="1198054" y="1298054"/>
                </a:lnTo>
                <a:lnTo>
                  <a:pt x="1200899" y="1250200"/>
                </a:lnTo>
                <a:lnTo>
                  <a:pt x="1201851" y="1201864"/>
                </a:lnTo>
                <a:close/>
              </a:path>
              <a:path w="2404109" h="2343784">
                <a:moveTo>
                  <a:pt x="2403716" y="0"/>
                </a:moveTo>
                <a:lnTo>
                  <a:pt x="2355380" y="952"/>
                </a:lnTo>
                <a:lnTo>
                  <a:pt x="2307526" y="3797"/>
                </a:lnTo>
                <a:lnTo>
                  <a:pt x="2260181" y="8483"/>
                </a:lnTo>
                <a:lnTo>
                  <a:pt x="2213406" y="14986"/>
                </a:lnTo>
                <a:lnTo>
                  <a:pt x="2167229" y="23266"/>
                </a:lnTo>
                <a:lnTo>
                  <a:pt x="2121662" y="33286"/>
                </a:lnTo>
                <a:lnTo>
                  <a:pt x="2076780" y="45008"/>
                </a:lnTo>
                <a:lnTo>
                  <a:pt x="2032584" y="58394"/>
                </a:lnTo>
                <a:lnTo>
                  <a:pt x="1989124" y="73431"/>
                </a:lnTo>
                <a:lnTo>
                  <a:pt x="1946440" y="90055"/>
                </a:lnTo>
                <a:lnTo>
                  <a:pt x="1904568" y="108242"/>
                </a:lnTo>
                <a:lnTo>
                  <a:pt x="1863534" y="127952"/>
                </a:lnTo>
                <a:lnTo>
                  <a:pt x="1823377" y="149148"/>
                </a:lnTo>
                <a:lnTo>
                  <a:pt x="1784134" y="171805"/>
                </a:lnTo>
                <a:lnTo>
                  <a:pt x="1745843" y="195884"/>
                </a:lnTo>
                <a:lnTo>
                  <a:pt x="1708543" y="221335"/>
                </a:lnTo>
                <a:lnTo>
                  <a:pt x="1672272" y="248132"/>
                </a:lnTo>
                <a:lnTo>
                  <a:pt x="1637042" y="276250"/>
                </a:lnTo>
                <a:lnTo>
                  <a:pt x="1602917" y="305638"/>
                </a:lnTo>
                <a:lnTo>
                  <a:pt x="1569935" y="336257"/>
                </a:lnTo>
                <a:lnTo>
                  <a:pt x="1538109" y="368084"/>
                </a:lnTo>
                <a:lnTo>
                  <a:pt x="1507477" y="401078"/>
                </a:lnTo>
                <a:lnTo>
                  <a:pt x="1478089" y="435203"/>
                </a:lnTo>
                <a:lnTo>
                  <a:pt x="1449984" y="470420"/>
                </a:lnTo>
                <a:lnTo>
                  <a:pt x="1423174" y="506704"/>
                </a:lnTo>
                <a:lnTo>
                  <a:pt x="1397723" y="544004"/>
                </a:lnTo>
                <a:lnTo>
                  <a:pt x="1373657" y="582295"/>
                </a:lnTo>
                <a:lnTo>
                  <a:pt x="1351000" y="621538"/>
                </a:lnTo>
                <a:lnTo>
                  <a:pt x="1329791" y="661682"/>
                </a:lnTo>
                <a:lnTo>
                  <a:pt x="1310081" y="702716"/>
                </a:lnTo>
                <a:lnTo>
                  <a:pt x="1291894" y="744601"/>
                </a:lnTo>
                <a:lnTo>
                  <a:pt x="1275270" y="787285"/>
                </a:lnTo>
                <a:lnTo>
                  <a:pt x="1260246" y="830745"/>
                </a:lnTo>
                <a:lnTo>
                  <a:pt x="1246860" y="874928"/>
                </a:lnTo>
                <a:lnTo>
                  <a:pt x="1235125" y="919822"/>
                </a:lnTo>
                <a:lnTo>
                  <a:pt x="1225118" y="965377"/>
                </a:lnTo>
                <a:lnTo>
                  <a:pt x="1216837" y="1011567"/>
                </a:lnTo>
                <a:lnTo>
                  <a:pt x="1210335" y="1058341"/>
                </a:lnTo>
                <a:lnTo>
                  <a:pt x="1205649" y="1105674"/>
                </a:lnTo>
                <a:lnTo>
                  <a:pt x="1202804" y="1153528"/>
                </a:lnTo>
                <a:lnTo>
                  <a:pt x="1201851" y="1201864"/>
                </a:lnTo>
                <a:lnTo>
                  <a:pt x="1202804" y="1250200"/>
                </a:lnTo>
                <a:lnTo>
                  <a:pt x="1205649" y="1298054"/>
                </a:lnTo>
                <a:lnTo>
                  <a:pt x="1210335" y="1345387"/>
                </a:lnTo>
                <a:lnTo>
                  <a:pt x="1216837" y="1392161"/>
                </a:lnTo>
                <a:lnTo>
                  <a:pt x="1225118" y="1438351"/>
                </a:lnTo>
                <a:lnTo>
                  <a:pt x="1235125" y="1483906"/>
                </a:lnTo>
                <a:lnTo>
                  <a:pt x="1246860" y="1528800"/>
                </a:lnTo>
                <a:lnTo>
                  <a:pt x="1260246" y="1572996"/>
                </a:lnTo>
                <a:lnTo>
                  <a:pt x="1275270" y="1616456"/>
                </a:lnTo>
                <a:lnTo>
                  <a:pt x="1291894" y="1659140"/>
                </a:lnTo>
                <a:lnTo>
                  <a:pt x="1310081" y="1701012"/>
                </a:lnTo>
                <a:lnTo>
                  <a:pt x="1329791" y="1742046"/>
                </a:lnTo>
                <a:lnTo>
                  <a:pt x="1351000" y="1782203"/>
                </a:lnTo>
                <a:lnTo>
                  <a:pt x="1373657" y="1821446"/>
                </a:lnTo>
                <a:lnTo>
                  <a:pt x="1397723" y="1859737"/>
                </a:lnTo>
                <a:lnTo>
                  <a:pt x="1423174" y="1897037"/>
                </a:lnTo>
                <a:lnTo>
                  <a:pt x="1449984" y="1933321"/>
                </a:lnTo>
                <a:lnTo>
                  <a:pt x="1478089" y="1968538"/>
                </a:lnTo>
                <a:lnTo>
                  <a:pt x="1507477" y="2002663"/>
                </a:lnTo>
                <a:lnTo>
                  <a:pt x="1538109" y="2035657"/>
                </a:lnTo>
                <a:lnTo>
                  <a:pt x="1569935" y="2067483"/>
                </a:lnTo>
                <a:lnTo>
                  <a:pt x="1602917" y="2098116"/>
                </a:lnTo>
                <a:lnTo>
                  <a:pt x="1637042" y="2127504"/>
                </a:lnTo>
                <a:lnTo>
                  <a:pt x="1672272" y="2155609"/>
                </a:lnTo>
                <a:lnTo>
                  <a:pt x="1708543" y="2182418"/>
                </a:lnTo>
                <a:lnTo>
                  <a:pt x="1745843" y="2207869"/>
                </a:lnTo>
                <a:lnTo>
                  <a:pt x="1784134" y="2231948"/>
                </a:lnTo>
                <a:lnTo>
                  <a:pt x="1823377" y="2254593"/>
                </a:lnTo>
                <a:lnTo>
                  <a:pt x="1863534" y="2275802"/>
                </a:lnTo>
                <a:lnTo>
                  <a:pt x="1904568" y="2295512"/>
                </a:lnTo>
                <a:lnTo>
                  <a:pt x="1946440" y="2313698"/>
                </a:lnTo>
                <a:lnTo>
                  <a:pt x="1989124" y="2330323"/>
                </a:lnTo>
                <a:lnTo>
                  <a:pt x="2026412" y="2343213"/>
                </a:lnTo>
                <a:lnTo>
                  <a:pt x="2403716" y="2343213"/>
                </a:lnTo>
                <a:lnTo>
                  <a:pt x="2403716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EDC7D161-5B56-DFDE-A120-C1CAE9980630}"/>
              </a:ext>
            </a:extLst>
          </p:cNvPr>
          <p:cNvSpPr/>
          <p:nvPr userDrawn="1"/>
        </p:nvSpPr>
        <p:spPr>
          <a:xfrm>
            <a:off x="10683390" y="4103629"/>
            <a:ext cx="1508298" cy="1508298"/>
          </a:xfrm>
          <a:custGeom>
            <a:avLst/>
            <a:gdLst/>
            <a:ahLst/>
            <a:cxnLst/>
            <a:rect l="l" t="t" r="r" b="b"/>
            <a:pathLst>
              <a:path w="2487294" h="2487295">
                <a:moveTo>
                  <a:pt x="1243533" y="621766"/>
                </a:moveTo>
                <a:lnTo>
                  <a:pt x="1241666" y="573176"/>
                </a:lnTo>
                <a:lnTo>
                  <a:pt x="1236154" y="525602"/>
                </a:lnTo>
                <a:lnTo>
                  <a:pt x="1227112" y="479196"/>
                </a:lnTo>
                <a:lnTo>
                  <a:pt x="1214716" y="434086"/>
                </a:lnTo>
                <a:lnTo>
                  <a:pt x="1199083" y="390423"/>
                </a:lnTo>
                <a:lnTo>
                  <a:pt x="1180338" y="348322"/>
                </a:lnTo>
                <a:lnTo>
                  <a:pt x="1158646" y="307949"/>
                </a:lnTo>
                <a:lnTo>
                  <a:pt x="1134135" y="269417"/>
                </a:lnTo>
                <a:lnTo>
                  <a:pt x="1106944" y="232879"/>
                </a:lnTo>
                <a:lnTo>
                  <a:pt x="1077214" y="198475"/>
                </a:lnTo>
                <a:lnTo>
                  <a:pt x="1045070" y="166331"/>
                </a:lnTo>
                <a:lnTo>
                  <a:pt x="1010666" y="136588"/>
                </a:lnTo>
                <a:lnTo>
                  <a:pt x="974128" y="109397"/>
                </a:lnTo>
                <a:lnTo>
                  <a:pt x="935596" y="84886"/>
                </a:lnTo>
                <a:lnTo>
                  <a:pt x="895223" y="63195"/>
                </a:lnTo>
                <a:lnTo>
                  <a:pt x="853135" y="44462"/>
                </a:lnTo>
                <a:lnTo>
                  <a:pt x="809459" y="28816"/>
                </a:lnTo>
                <a:lnTo>
                  <a:pt x="764362" y="16421"/>
                </a:lnTo>
                <a:lnTo>
                  <a:pt x="717956" y="7391"/>
                </a:lnTo>
                <a:lnTo>
                  <a:pt x="670382" y="1866"/>
                </a:lnTo>
                <a:lnTo>
                  <a:pt x="621804" y="0"/>
                </a:lnTo>
                <a:lnTo>
                  <a:pt x="573201" y="1866"/>
                </a:lnTo>
                <a:lnTo>
                  <a:pt x="525640" y="7391"/>
                </a:lnTo>
                <a:lnTo>
                  <a:pt x="479221" y="16421"/>
                </a:lnTo>
                <a:lnTo>
                  <a:pt x="434124" y="28816"/>
                </a:lnTo>
                <a:lnTo>
                  <a:pt x="390448" y="44462"/>
                </a:lnTo>
                <a:lnTo>
                  <a:pt x="348348" y="63195"/>
                </a:lnTo>
                <a:lnTo>
                  <a:pt x="307962" y="84886"/>
                </a:lnTo>
                <a:lnTo>
                  <a:pt x="269430" y="109397"/>
                </a:lnTo>
                <a:lnTo>
                  <a:pt x="232892" y="136588"/>
                </a:lnTo>
                <a:lnTo>
                  <a:pt x="198488" y="166331"/>
                </a:lnTo>
                <a:lnTo>
                  <a:pt x="166344" y="198475"/>
                </a:lnTo>
                <a:lnTo>
                  <a:pt x="136601" y="232879"/>
                </a:lnTo>
                <a:lnTo>
                  <a:pt x="109410" y="269417"/>
                </a:lnTo>
                <a:lnTo>
                  <a:pt x="84886" y="307949"/>
                </a:lnTo>
                <a:lnTo>
                  <a:pt x="63195" y="348322"/>
                </a:lnTo>
                <a:lnTo>
                  <a:pt x="44462" y="390423"/>
                </a:lnTo>
                <a:lnTo>
                  <a:pt x="28829" y="434086"/>
                </a:lnTo>
                <a:lnTo>
                  <a:pt x="16421" y="479196"/>
                </a:lnTo>
                <a:lnTo>
                  <a:pt x="7391" y="525602"/>
                </a:lnTo>
                <a:lnTo>
                  <a:pt x="1866" y="573176"/>
                </a:lnTo>
                <a:lnTo>
                  <a:pt x="0" y="621766"/>
                </a:lnTo>
                <a:lnTo>
                  <a:pt x="1866" y="670356"/>
                </a:lnTo>
                <a:lnTo>
                  <a:pt x="7391" y="717931"/>
                </a:lnTo>
                <a:lnTo>
                  <a:pt x="16421" y="764336"/>
                </a:lnTo>
                <a:lnTo>
                  <a:pt x="28829" y="809447"/>
                </a:lnTo>
                <a:lnTo>
                  <a:pt x="44462" y="853122"/>
                </a:lnTo>
                <a:lnTo>
                  <a:pt x="63195" y="895210"/>
                </a:lnTo>
                <a:lnTo>
                  <a:pt x="84886" y="935596"/>
                </a:lnTo>
                <a:lnTo>
                  <a:pt x="109410" y="974128"/>
                </a:lnTo>
                <a:lnTo>
                  <a:pt x="136601" y="1010653"/>
                </a:lnTo>
                <a:lnTo>
                  <a:pt x="166344" y="1045070"/>
                </a:lnTo>
                <a:lnTo>
                  <a:pt x="198488" y="1077214"/>
                </a:lnTo>
                <a:lnTo>
                  <a:pt x="232892" y="1106944"/>
                </a:lnTo>
                <a:lnTo>
                  <a:pt x="269430" y="1134135"/>
                </a:lnTo>
                <a:lnTo>
                  <a:pt x="307962" y="1158659"/>
                </a:lnTo>
                <a:lnTo>
                  <a:pt x="348348" y="1180350"/>
                </a:lnTo>
                <a:lnTo>
                  <a:pt x="390448" y="1199083"/>
                </a:lnTo>
                <a:lnTo>
                  <a:pt x="434124" y="1214716"/>
                </a:lnTo>
                <a:lnTo>
                  <a:pt x="479221" y="1227124"/>
                </a:lnTo>
                <a:lnTo>
                  <a:pt x="525640" y="1236154"/>
                </a:lnTo>
                <a:lnTo>
                  <a:pt x="573201" y="1241666"/>
                </a:lnTo>
                <a:lnTo>
                  <a:pt x="621639" y="1243545"/>
                </a:lnTo>
                <a:lnTo>
                  <a:pt x="573201" y="1245412"/>
                </a:lnTo>
                <a:lnTo>
                  <a:pt x="525640" y="1250924"/>
                </a:lnTo>
                <a:lnTo>
                  <a:pt x="479221" y="1259954"/>
                </a:lnTo>
                <a:lnTo>
                  <a:pt x="434124" y="1272362"/>
                </a:lnTo>
                <a:lnTo>
                  <a:pt x="390448" y="1287995"/>
                </a:lnTo>
                <a:lnTo>
                  <a:pt x="348348" y="1306728"/>
                </a:lnTo>
                <a:lnTo>
                  <a:pt x="307962" y="1328420"/>
                </a:lnTo>
                <a:lnTo>
                  <a:pt x="269430" y="1352931"/>
                </a:lnTo>
                <a:lnTo>
                  <a:pt x="232892" y="1380134"/>
                </a:lnTo>
                <a:lnTo>
                  <a:pt x="198488" y="1409865"/>
                </a:lnTo>
                <a:lnTo>
                  <a:pt x="166344" y="1442008"/>
                </a:lnTo>
                <a:lnTo>
                  <a:pt x="136601" y="1476413"/>
                </a:lnTo>
                <a:lnTo>
                  <a:pt x="109410" y="1512951"/>
                </a:lnTo>
                <a:lnTo>
                  <a:pt x="84886" y="1551482"/>
                </a:lnTo>
                <a:lnTo>
                  <a:pt x="63195" y="1591868"/>
                </a:lnTo>
                <a:lnTo>
                  <a:pt x="44462" y="1633956"/>
                </a:lnTo>
                <a:lnTo>
                  <a:pt x="28829" y="1677631"/>
                </a:lnTo>
                <a:lnTo>
                  <a:pt x="16421" y="1722742"/>
                </a:lnTo>
                <a:lnTo>
                  <a:pt x="7391" y="1769148"/>
                </a:lnTo>
                <a:lnTo>
                  <a:pt x="1866" y="1816709"/>
                </a:lnTo>
                <a:lnTo>
                  <a:pt x="0" y="1865312"/>
                </a:lnTo>
                <a:lnTo>
                  <a:pt x="1866" y="1913902"/>
                </a:lnTo>
                <a:lnTo>
                  <a:pt x="7391" y="1961464"/>
                </a:lnTo>
                <a:lnTo>
                  <a:pt x="16421" y="2007882"/>
                </a:lnTo>
                <a:lnTo>
                  <a:pt x="28829" y="2052980"/>
                </a:lnTo>
                <a:lnTo>
                  <a:pt x="44462" y="2096655"/>
                </a:lnTo>
                <a:lnTo>
                  <a:pt x="63195" y="2138756"/>
                </a:lnTo>
                <a:lnTo>
                  <a:pt x="84886" y="2179129"/>
                </a:lnTo>
                <a:lnTo>
                  <a:pt x="109410" y="2217661"/>
                </a:lnTo>
                <a:lnTo>
                  <a:pt x="136601" y="2254199"/>
                </a:lnTo>
                <a:lnTo>
                  <a:pt x="166344" y="2288603"/>
                </a:lnTo>
                <a:lnTo>
                  <a:pt x="198488" y="2320747"/>
                </a:lnTo>
                <a:lnTo>
                  <a:pt x="232892" y="2350490"/>
                </a:lnTo>
                <a:lnTo>
                  <a:pt x="269430" y="2377681"/>
                </a:lnTo>
                <a:lnTo>
                  <a:pt x="307962" y="2402192"/>
                </a:lnTo>
                <a:lnTo>
                  <a:pt x="348348" y="2423884"/>
                </a:lnTo>
                <a:lnTo>
                  <a:pt x="390448" y="2442616"/>
                </a:lnTo>
                <a:lnTo>
                  <a:pt x="434124" y="2458250"/>
                </a:lnTo>
                <a:lnTo>
                  <a:pt x="479221" y="2470658"/>
                </a:lnTo>
                <a:lnTo>
                  <a:pt x="525640" y="2479687"/>
                </a:lnTo>
                <a:lnTo>
                  <a:pt x="573201" y="2485212"/>
                </a:lnTo>
                <a:lnTo>
                  <a:pt x="621804" y="2487079"/>
                </a:lnTo>
                <a:lnTo>
                  <a:pt x="670382" y="2485212"/>
                </a:lnTo>
                <a:lnTo>
                  <a:pt x="717956" y="2479687"/>
                </a:lnTo>
                <a:lnTo>
                  <a:pt x="764362" y="2470658"/>
                </a:lnTo>
                <a:lnTo>
                  <a:pt x="809459" y="2458250"/>
                </a:lnTo>
                <a:lnTo>
                  <a:pt x="853135" y="2442616"/>
                </a:lnTo>
                <a:lnTo>
                  <a:pt x="895223" y="2423884"/>
                </a:lnTo>
                <a:lnTo>
                  <a:pt x="935596" y="2402192"/>
                </a:lnTo>
                <a:lnTo>
                  <a:pt x="974128" y="2377681"/>
                </a:lnTo>
                <a:lnTo>
                  <a:pt x="1010666" y="2350490"/>
                </a:lnTo>
                <a:lnTo>
                  <a:pt x="1045070" y="2320747"/>
                </a:lnTo>
                <a:lnTo>
                  <a:pt x="1077214" y="2288603"/>
                </a:lnTo>
                <a:lnTo>
                  <a:pt x="1106944" y="2254199"/>
                </a:lnTo>
                <a:lnTo>
                  <a:pt x="1134135" y="2217661"/>
                </a:lnTo>
                <a:lnTo>
                  <a:pt x="1158646" y="2179129"/>
                </a:lnTo>
                <a:lnTo>
                  <a:pt x="1180338" y="2138756"/>
                </a:lnTo>
                <a:lnTo>
                  <a:pt x="1199083" y="2096655"/>
                </a:lnTo>
                <a:lnTo>
                  <a:pt x="1214716" y="2052980"/>
                </a:lnTo>
                <a:lnTo>
                  <a:pt x="1227112" y="2007882"/>
                </a:lnTo>
                <a:lnTo>
                  <a:pt x="1236154" y="1961464"/>
                </a:lnTo>
                <a:lnTo>
                  <a:pt x="1241666" y="1913902"/>
                </a:lnTo>
                <a:lnTo>
                  <a:pt x="1243533" y="1865312"/>
                </a:lnTo>
                <a:lnTo>
                  <a:pt x="1241666" y="1816709"/>
                </a:lnTo>
                <a:lnTo>
                  <a:pt x="1236154" y="1769148"/>
                </a:lnTo>
                <a:lnTo>
                  <a:pt x="1227112" y="1722742"/>
                </a:lnTo>
                <a:lnTo>
                  <a:pt x="1214716" y="1677631"/>
                </a:lnTo>
                <a:lnTo>
                  <a:pt x="1199083" y="1633956"/>
                </a:lnTo>
                <a:lnTo>
                  <a:pt x="1180338" y="1591868"/>
                </a:lnTo>
                <a:lnTo>
                  <a:pt x="1158646" y="1551482"/>
                </a:lnTo>
                <a:lnTo>
                  <a:pt x="1134135" y="1512951"/>
                </a:lnTo>
                <a:lnTo>
                  <a:pt x="1106944" y="1476413"/>
                </a:lnTo>
                <a:lnTo>
                  <a:pt x="1077214" y="1442008"/>
                </a:lnTo>
                <a:lnTo>
                  <a:pt x="1045070" y="1409865"/>
                </a:lnTo>
                <a:lnTo>
                  <a:pt x="1010666" y="1380134"/>
                </a:lnTo>
                <a:lnTo>
                  <a:pt x="974128" y="1352931"/>
                </a:lnTo>
                <a:lnTo>
                  <a:pt x="935596" y="1328420"/>
                </a:lnTo>
                <a:lnTo>
                  <a:pt x="895223" y="1306728"/>
                </a:lnTo>
                <a:lnTo>
                  <a:pt x="853135" y="1287995"/>
                </a:lnTo>
                <a:lnTo>
                  <a:pt x="809459" y="1272362"/>
                </a:lnTo>
                <a:lnTo>
                  <a:pt x="764362" y="1259954"/>
                </a:lnTo>
                <a:lnTo>
                  <a:pt x="717956" y="1250924"/>
                </a:lnTo>
                <a:lnTo>
                  <a:pt x="670382" y="1245412"/>
                </a:lnTo>
                <a:lnTo>
                  <a:pt x="621957" y="1243545"/>
                </a:lnTo>
                <a:lnTo>
                  <a:pt x="670382" y="1241666"/>
                </a:lnTo>
                <a:lnTo>
                  <a:pt x="717956" y="1236154"/>
                </a:lnTo>
                <a:lnTo>
                  <a:pt x="764362" y="1227124"/>
                </a:lnTo>
                <a:lnTo>
                  <a:pt x="809459" y="1214716"/>
                </a:lnTo>
                <a:lnTo>
                  <a:pt x="853135" y="1199083"/>
                </a:lnTo>
                <a:lnTo>
                  <a:pt x="895223" y="1180350"/>
                </a:lnTo>
                <a:lnTo>
                  <a:pt x="935596" y="1158659"/>
                </a:lnTo>
                <a:lnTo>
                  <a:pt x="974128" y="1134135"/>
                </a:lnTo>
                <a:lnTo>
                  <a:pt x="1010666" y="1106944"/>
                </a:lnTo>
                <a:lnTo>
                  <a:pt x="1045070" y="1077214"/>
                </a:lnTo>
                <a:lnTo>
                  <a:pt x="1077214" y="1045070"/>
                </a:lnTo>
                <a:lnTo>
                  <a:pt x="1106944" y="1010653"/>
                </a:lnTo>
                <a:lnTo>
                  <a:pt x="1134135" y="974128"/>
                </a:lnTo>
                <a:lnTo>
                  <a:pt x="1158646" y="935596"/>
                </a:lnTo>
                <a:lnTo>
                  <a:pt x="1180338" y="895210"/>
                </a:lnTo>
                <a:lnTo>
                  <a:pt x="1199083" y="853122"/>
                </a:lnTo>
                <a:lnTo>
                  <a:pt x="1214716" y="809447"/>
                </a:lnTo>
                <a:lnTo>
                  <a:pt x="1227112" y="764336"/>
                </a:lnTo>
                <a:lnTo>
                  <a:pt x="1236154" y="717931"/>
                </a:lnTo>
                <a:lnTo>
                  <a:pt x="1241666" y="670356"/>
                </a:lnTo>
                <a:lnTo>
                  <a:pt x="1243533" y="621766"/>
                </a:lnTo>
                <a:close/>
              </a:path>
              <a:path w="2487294" h="2487295">
                <a:moveTo>
                  <a:pt x="2487104" y="621766"/>
                </a:moveTo>
                <a:lnTo>
                  <a:pt x="2485225" y="573176"/>
                </a:lnTo>
                <a:lnTo>
                  <a:pt x="2479713" y="525602"/>
                </a:lnTo>
                <a:lnTo>
                  <a:pt x="2470683" y="479196"/>
                </a:lnTo>
                <a:lnTo>
                  <a:pt x="2458275" y="434086"/>
                </a:lnTo>
                <a:lnTo>
                  <a:pt x="2442641" y="390423"/>
                </a:lnTo>
                <a:lnTo>
                  <a:pt x="2423896" y="348322"/>
                </a:lnTo>
                <a:lnTo>
                  <a:pt x="2402205" y="307949"/>
                </a:lnTo>
                <a:lnTo>
                  <a:pt x="2377694" y="269417"/>
                </a:lnTo>
                <a:lnTo>
                  <a:pt x="2350503" y="232879"/>
                </a:lnTo>
                <a:lnTo>
                  <a:pt x="2320772" y="198475"/>
                </a:lnTo>
                <a:lnTo>
                  <a:pt x="2288629" y="166331"/>
                </a:lnTo>
                <a:lnTo>
                  <a:pt x="2254212" y="136588"/>
                </a:lnTo>
                <a:lnTo>
                  <a:pt x="2217674" y="109397"/>
                </a:lnTo>
                <a:lnTo>
                  <a:pt x="2179155" y="84886"/>
                </a:lnTo>
                <a:lnTo>
                  <a:pt x="2138769" y="63195"/>
                </a:lnTo>
                <a:lnTo>
                  <a:pt x="2096668" y="44462"/>
                </a:lnTo>
                <a:lnTo>
                  <a:pt x="2053005" y="28816"/>
                </a:lnTo>
                <a:lnTo>
                  <a:pt x="2007895" y="16421"/>
                </a:lnTo>
                <a:lnTo>
                  <a:pt x="1961489" y="7391"/>
                </a:lnTo>
                <a:lnTo>
                  <a:pt x="1913915" y="1866"/>
                </a:lnTo>
                <a:lnTo>
                  <a:pt x="1865325" y="0"/>
                </a:lnTo>
                <a:lnTo>
                  <a:pt x="1816735" y="1866"/>
                </a:lnTo>
                <a:lnTo>
                  <a:pt x="1769173" y="7391"/>
                </a:lnTo>
                <a:lnTo>
                  <a:pt x="1722755" y="16421"/>
                </a:lnTo>
                <a:lnTo>
                  <a:pt x="1677657" y="28816"/>
                </a:lnTo>
                <a:lnTo>
                  <a:pt x="1633982" y="44462"/>
                </a:lnTo>
                <a:lnTo>
                  <a:pt x="1591894" y="63195"/>
                </a:lnTo>
                <a:lnTo>
                  <a:pt x="1551508" y="84886"/>
                </a:lnTo>
                <a:lnTo>
                  <a:pt x="1512976" y="109397"/>
                </a:lnTo>
                <a:lnTo>
                  <a:pt x="1476451" y="136588"/>
                </a:lnTo>
                <a:lnTo>
                  <a:pt x="1442034" y="166331"/>
                </a:lnTo>
                <a:lnTo>
                  <a:pt x="1409890" y="198475"/>
                </a:lnTo>
                <a:lnTo>
                  <a:pt x="1380159" y="232879"/>
                </a:lnTo>
                <a:lnTo>
                  <a:pt x="1352969" y="269417"/>
                </a:lnTo>
                <a:lnTo>
                  <a:pt x="1328458" y="307949"/>
                </a:lnTo>
                <a:lnTo>
                  <a:pt x="1306766" y="348322"/>
                </a:lnTo>
                <a:lnTo>
                  <a:pt x="1288021" y="390423"/>
                </a:lnTo>
                <a:lnTo>
                  <a:pt x="1272387" y="434086"/>
                </a:lnTo>
                <a:lnTo>
                  <a:pt x="1259992" y="479196"/>
                </a:lnTo>
                <a:lnTo>
                  <a:pt x="1250950" y="525602"/>
                </a:lnTo>
                <a:lnTo>
                  <a:pt x="1245438" y="573176"/>
                </a:lnTo>
                <a:lnTo>
                  <a:pt x="1243571" y="621766"/>
                </a:lnTo>
                <a:lnTo>
                  <a:pt x="1245438" y="670356"/>
                </a:lnTo>
                <a:lnTo>
                  <a:pt x="1250950" y="717931"/>
                </a:lnTo>
                <a:lnTo>
                  <a:pt x="1259992" y="764336"/>
                </a:lnTo>
                <a:lnTo>
                  <a:pt x="1272387" y="809447"/>
                </a:lnTo>
                <a:lnTo>
                  <a:pt x="1288021" y="853122"/>
                </a:lnTo>
                <a:lnTo>
                  <a:pt x="1306766" y="895210"/>
                </a:lnTo>
                <a:lnTo>
                  <a:pt x="1328458" y="935596"/>
                </a:lnTo>
                <a:lnTo>
                  <a:pt x="1352969" y="974128"/>
                </a:lnTo>
                <a:lnTo>
                  <a:pt x="1380159" y="1010653"/>
                </a:lnTo>
                <a:lnTo>
                  <a:pt x="1409890" y="1045070"/>
                </a:lnTo>
                <a:lnTo>
                  <a:pt x="1442034" y="1077214"/>
                </a:lnTo>
                <a:lnTo>
                  <a:pt x="1476451" y="1106944"/>
                </a:lnTo>
                <a:lnTo>
                  <a:pt x="1512976" y="1134135"/>
                </a:lnTo>
                <a:lnTo>
                  <a:pt x="1551508" y="1158659"/>
                </a:lnTo>
                <a:lnTo>
                  <a:pt x="1591894" y="1180350"/>
                </a:lnTo>
                <a:lnTo>
                  <a:pt x="1633982" y="1199083"/>
                </a:lnTo>
                <a:lnTo>
                  <a:pt x="1677657" y="1214716"/>
                </a:lnTo>
                <a:lnTo>
                  <a:pt x="1722755" y="1227124"/>
                </a:lnTo>
                <a:lnTo>
                  <a:pt x="1769173" y="1236154"/>
                </a:lnTo>
                <a:lnTo>
                  <a:pt x="1816735" y="1241666"/>
                </a:lnTo>
                <a:lnTo>
                  <a:pt x="1865160" y="1243545"/>
                </a:lnTo>
                <a:lnTo>
                  <a:pt x="1816735" y="1245412"/>
                </a:lnTo>
                <a:lnTo>
                  <a:pt x="1769173" y="1250924"/>
                </a:lnTo>
                <a:lnTo>
                  <a:pt x="1722755" y="1259954"/>
                </a:lnTo>
                <a:lnTo>
                  <a:pt x="1677657" y="1272362"/>
                </a:lnTo>
                <a:lnTo>
                  <a:pt x="1633982" y="1287995"/>
                </a:lnTo>
                <a:lnTo>
                  <a:pt x="1591894" y="1306728"/>
                </a:lnTo>
                <a:lnTo>
                  <a:pt x="1551508" y="1328420"/>
                </a:lnTo>
                <a:lnTo>
                  <a:pt x="1512976" y="1352931"/>
                </a:lnTo>
                <a:lnTo>
                  <a:pt x="1476451" y="1380134"/>
                </a:lnTo>
                <a:lnTo>
                  <a:pt x="1442034" y="1409865"/>
                </a:lnTo>
                <a:lnTo>
                  <a:pt x="1409890" y="1442008"/>
                </a:lnTo>
                <a:lnTo>
                  <a:pt x="1380159" y="1476413"/>
                </a:lnTo>
                <a:lnTo>
                  <a:pt x="1352969" y="1512951"/>
                </a:lnTo>
                <a:lnTo>
                  <a:pt x="1328458" y="1551482"/>
                </a:lnTo>
                <a:lnTo>
                  <a:pt x="1306766" y="1591868"/>
                </a:lnTo>
                <a:lnTo>
                  <a:pt x="1288021" y="1633956"/>
                </a:lnTo>
                <a:lnTo>
                  <a:pt x="1272387" y="1677631"/>
                </a:lnTo>
                <a:lnTo>
                  <a:pt x="1259992" y="1722742"/>
                </a:lnTo>
                <a:lnTo>
                  <a:pt x="1250950" y="1769148"/>
                </a:lnTo>
                <a:lnTo>
                  <a:pt x="1245438" y="1816709"/>
                </a:lnTo>
                <a:lnTo>
                  <a:pt x="1243571" y="1865312"/>
                </a:lnTo>
                <a:lnTo>
                  <a:pt x="1245438" y="1913902"/>
                </a:lnTo>
                <a:lnTo>
                  <a:pt x="1250950" y="1961464"/>
                </a:lnTo>
                <a:lnTo>
                  <a:pt x="1259992" y="2007882"/>
                </a:lnTo>
                <a:lnTo>
                  <a:pt x="1272387" y="2052980"/>
                </a:lnTo>
                <a:lnTo>
                  <a:pt x="1288021" y="2096655"/>
                </a:lnTo>
                <a:lnTo>
                  <a:pt x="1306766" y="2138756"/>
                </a:lnTo>
                <a:lnTo>
                  <a:pt x="1328458" y="2179129"/>
                </a:lnTo>
                <a:lnTo>
                  <a:pt x="1352969" y="2217661"/>
                </a:lnTo>
                <a:lnTo>
                  <a:pt x="1380159" y="2254199"/>
                </a:lnTo>
                <a:lnTo>
                  <a:pt x="1409890" y="2288603"/>
                </a:lnTo>
                <a:lnTo>
                  <a:pt x="1442034" y="2320747"/>
                </a:lnTo>
                <a:lnTo>
                  <a:pt x="1476451" y="2350490"/>
                </a:lnTo>
                <a:lnTo>
                  <a:pt x="1512976" y="2377681"/>
                </a:lnTo>
                <a:lnTo>
                  <a:pt x="1551508" y="2402192"/>
                </a:lnTo>
                <a:lnTo>
                  <a:pt x="1591894" y="2423884"/>
                </a:lnTo>
                <a:lnTo>
                  <a:pt x="1633982" y="2442616"/>
                </a:lnTo>
                <a:lnTo>
                  <a:pt x="1677657" y="2458250"/>
                </a:lnTo>
                <a:lnTo>
                  <a:pt x="1722755" y="2470658"/>
                </a:lnTo>
                <a:lnTo>
                  <a:pt x="1769173" y="2479687"/>
                </a:lnTo>
                <a:lnTo>
                  <a:pt x="1816735" y="2485212"/>
                </a:lnTo>
                <a:lnTo>
                  <a:pt x="1865325" y="2487079"/>
                </a:lnTo>
                <a:lnTo>
                  <a:pt x="1913915" y="2485212"/>
                </a:lnTo>
                <a:lnTo>
                  <a:pt x="1961489" y="2479687"/>
                </a:lnTo>
                <a:lnTo>
                  <a:pt x="2007895" y="2470658"/>
                </a:lnTo>
                <a:lnTo>
                  <a:pt x="2053005" y="2458250"/>
                </a:lnTo>
                <a:lnTo>
                  <a:pt x="2096668" y="2442616"/>
                </a:lnTo>
                <a:lnTo>
                  <a:pt x="2138769" y="2423884"/>
                </a:lnTo>
                <a:lnTo>
                  <a:pt x="2179155" y="2402192"/>
                </a:lnTo>
                <a:lnTo>
                  <a:pt x="2217674" y="2377681"/>
                </a:lnTo>
                <a:lnTo>
                  <a:pt x="2254212" y="2350490"/>
                </a:lnTo>
                <a:lnTo>
                  <a:pt x="2288629" y="2320747"/>
                </a:lnTo>
                <a:lnTo>
                  <a:pt x="2320772" y="2288603"/>
                </a:lnTo>
                <a:lnTo>
                  <a:pt x="2350503" y="2254199"/>
                </a:lnTo>
                <a:lnTo>
                  <a:pt x="2377694" y="2217661"/>
                </a:lnTo>
                <a:lnTo>
                  <a:pt x="2402205" y="2179129"/>
                </a:lnTo>
                <a:lnTo>
                  <a:pt x="2423896" y="2138756"/>
                </a:lnTo>
                <a:lnTo>
                  <a:pt x="2442641" y="2096655"/>
                </a:lnTo>
                <a:lnTo>
                  <a:pt x="2458275" y="2052980"/>
                </a:lnTo>
                <a:lnTo>
                  <a:pt x="2470683" y="2007882"/>
                </a:lnTo>
                <a:lnTo>
                  <a:pt x="2479713" y="1961464"/>
                </a:lnTo>
                <a:lnTo>
                  <a:pt x="2485225" y="1913902"/>
                </a:lnTo>
                <a:lnTo>
                  <a:pt x="2487104" y="1865312"/>
                </a:lnTo>
                <a:lnTo>
                  <a:pt x="2485225" y="1816709"/>
                </a:lnTo>
                <a:lnTo>
                  <a:pt x="2479713" y="1769148"/>
                </a:lnTo>
                <a:lnTo>
                  <a:pt x="2470683" y="1722742"/>
                </a:lnTo>
                <a:lnTo>
                  <a:pt x="2458275" y="1677631"/>
                </a:lnTo>
                <a:lnTo>
                  <a:pt x="2442641" y="1633956"/>
                </a:lnTo>
                <a:lnTo>
                  <a:pt x="2423896" y="1591868"/>
                </a:lnTo>
                <a:lnTo>
                  <a:pt x="2402205" y="1551482"/>
                </a:lnTo>
                <a:lnTo>
                  <a:pt x="2377694" y="1512951"/>
                </a:lnTo>
                <a:lnTo>
                  <a:pt x="2350503" y="1476413"/>
                </a:lnTo>
                <a:lnTo>
                  <a:pt x="2320772" y="1442008"/>
                </a:lnTo>
                <a:lnTo>
                  <a:pt x="2288629" y="1409865"/>
                </a:lnTo>
                <a:lnTo>
                  <a:pt x="2254212" y="1380134"/>
                </a:lnTo>
                <a:lnTo>
                  <a:pt x="2217674" y="1352931"/>
                </a:lnTo>
                <a:lnTo>
                  <a:pt x="2179155" y="1328420"/>
                </a:lnTo>
                <a:lnTo>
                  <a:pt x="2138769" y="1306728"/>
                </a:lnTo>
                <a:lnTo>
                  <a:pt x="2096668" y="1287995"/>
                </a:lnTo>
                <a:lnTo>
                  <a:pt x="2053005" y="1272362"/>
                </a:lnTo>
                <a:lnTo>
                  <a:pt x="2007895" y="1259954"/>
                </a:lnTo>
                <a:lnTo>
                  <a:pt x="1961489" y="1250924"/>
                </a:lnTo>
                <a:lnTo>
                  <a:pt x="1913915" y="1245412"/>
                </a:lnTo>
                <a:lnTo>
                  <a:pt x="1865477" y="1243545"/>
                </a:lnTo>
                <a:lnTo>
                  <a:pt x="1913915" y="1241666"/>
                </a:lnTo>
                <a:lnTo>
                  <a:pt x="1961489" y="1236154"/>
                </a:lnTo>
                <a:lnTo>
                  <a:pt x="2007895" y="1227124"/>
                </a:lnTo>
                <a:lnTo>
                  <a:pt x="2053005" y="1214716"/>
                </a:lnTo>
                <a:lnTo>
                  <a:pt x="2096668" y="1199083"/>
                </a:lnTo>
                <a:lnTo>
                  <a:pt x="2138769" y="1180350"/>
                </a:lnTo>
                <a:lnTo>
                  <a:pt x="2179155" y="1158659"/>
                </a:lnTo>
                <a:lnTo>
                  <a:pt x="2217674" y="1134135"/>
                </a:lnTo>
                <a:lnTo>
                  <a:pt x="2254212" y="1106944"/>
                </a:lnTo>
                <a:lnTo>
                  <a:pt x="2288629" y="1077214"/>
                </a:lnTo>
                <a:lnTo>
                  <a:pt x="2320772" y="1045070"/>
                </a:lnTo>
                <a:lnTo>
                  <a:pt x="2350503" y="1010653"/>
                </a:lnTo>
                <a:lnTo>
                  <a:pt x="2377694" y="974128"/>
                </a:lnTo>
                <a:lnTo>
                  <a:pt x="2402205" y="935596"/>
                </a:lnTo>
                <a:lnTo>
                  <a:pt x="2423896" y="895210"/>
                </a:lnTo>
                <a:lnTo>
                  <a:pt x="2442641" y="853122"/>
                </a:lnTo>
                <a:lnTo>
                  <a:pt x="2458275" y="809447"/>
                </a:lnTo>
                <a:lnTo>
                  <a:pt x="2470683" y="764336"/>
                </a:lnTo>
                <a:lnTo>
                  <a:pt x="2479713" y="717931"/>
                </a:lnTo>
                <a:lnTo>
                  <a:pt x="2485225" y="670356"/>
                </a:lnTo>
                <a:lnTo>
                  <a:pt x="2487104" y="62176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CAB8870-FD1D-C6FF-9C2C-A93CE7460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3967" y="467308"/>
            <a:ext cx="1495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5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6">
            <a:extLst>
              <a:ext uri="{FF2B5EF4-FFF2-40B4-BE49-F238E27FC236}">
                <a16:creationId xmlns:a16="http://schemas.microsoft.com/office/drawing/2014/main" id="{DF79DE70-2B8A-5498-471D-7701C79120F8}"/>
              </a:ext>
            </a:extLst>
          </p:cNvPr>
          <p:cNvSpPr/>
          <p:nvPr/>
        </p:nvSpPr>
        <p:spPr>
          <a:xfrm>
            <a:off x="1199164" y="5651088"/>
            <a:ext cx="1206792" cy="1206792"/>
          </a:xfrm>
          <a:custGeom>
            <a:avLst/>
            <a:gdLst/>
            <a:ahLst/>
            <a:cxnLst/>
            <a:rect l="l" t="t" r="r" b="b"/>
            <a:pathLst>
              <a:path w="1990089" h="1990090">
                <a:moveTo>
                  <a:pt x="994740" y="1492161"/>
                </a:moveTo>
                <a:lnTo>
                  <a:pt x="497370" y="994765"/>
                </a:lnTo>
                <a:lnTo>
                  <a:pt x="12" y="1492123"/>
                </a:lnTo>
                <a:lnTo>
                  <a:pt x="497370" y="1989480"/>
                </a:lnTo>
                <a:lnTo>
                  <a:pt x="994740" y="1492161"/>
                </a:lnTo>
                <a:close/>
              </a:path>
              <a:path w="1990089" h="1990090">
                <a:moveTo>
                  <a:pt x="994740" y="497370"/>
                </a:moveTo>
                <a:lnTo>
                  <a:pt x="497357" y="12"/>
                </a:lnTo>
                <a:lnTo>
                  <a:pt x="0" y="497370"/>
                </a:lnTo>
                <a:lnTo>
                  <a:pt x="497357" y="994752"/>
                </a:lnTo>
                <a:lnTo>
                  <a:pt x="994740" y="497370"/>
                </a:lnTo>
                <a:close/>
              </a:path>
              <a:path w="1990089" h="1990090">
                <a:moveTo>
                  <a:pt x="1989467" y="1492148"/>
                </a:moveTo>
                <a:lnTo>
                  <a:pt x="1492097" y="994752"/>
                </a:lnTo>
                <a:lnTo>
                  <a:pt x="994740" y="1492110"/>
                </a:lnTo>
                <a:lnTo>
                  <a:pt x="1492135" y="1989493"/>
                </a:lnTo>
                <a:lnTo>
                  <a:pt x="1989467" y="1492148"/>
                </a:lnTo>
                <a:close/>
              </a:path>
              <a:path w="1990089" h="1990090">
                <a:moveTo>
                  <a:pt x="1989467" y="497357"/>
                </a:moveTo>
                <a:lnTo>
                  <a:pt x="1492135" y="0"/>
                </a:lnTo>
                <a:lnTo>
                  <a:pt x="994740" y="497395"/>
                </a:lnTo>
                <a:lnTo>
                  <a:pt x="1492097" y="994752"/>
                </a:lnTo>
                <a:lnTo>
                  <a:pt x="1989467" y="497357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3AF9D830-2A71-8810-DFBC-E1FB6C383F4C}"/>
              </a:ext>
            </a:extLst>
          </p:cNvPr>
          <p:cNvSpPr/>
          <p:nvPr userDrawn="1"/>
        </p:nvSpPr>
        <p:spPr>
          <a:xfrm>
            <a:off x="428" y="2025282"/>
            <a:ext cx="1206792" cy="1206407"/>
          </a:xfrm>
          <a:custGeom>
            <a:avLst/>
            <a:gdLst/>
            <a:ahLst/>
            <a:cxnLst/>
            <a:rect l="l" t="t" r="r" b="b"/>
            <a:pathLst>
              <a:path w="1990089" h="1989454">
                <a:moveTo>
                  <a:pt x="1989467" y="0"/>
                </a:moveTo>
                <a:lnTo>
                  <a:pt x="990612" y="0"/>
                </a:lnTo>
                <a:lnTo>
                  <a:pt x="942555" y="1549"/>
                </a:lnTo>
                <a:lnTo>
                  <a:pt x="895096" y="5283"/>
                </a:lnTo>
                <a:lnTo>
                  <a:pt x="848283" y="11176"/>
                </a:lnTo>
                <a:lnTo>
                  <a:pt x="802170" y="19177"/>
                </a:lnTo>
                <a:lnTo>
                  <a:pt x="756805" y="29235"/>
                </a:lnTo>
                <a:lnTo>
                  <a:pt x="712241" y="41313"/>
                </a:lnTo>
                <a:lnTo>
                  <a:pt x="668540" y="55346"/>
                </a:lnTo>
                <a:lnTo>
                  <a:pt x="625741" y="71285"/>
                </a:lnTo>
                <a:lnTo>
                  <a:pt x="583907" y="89090"/>
                </a:lnTo>
                <a:lnTo>
                  <a:pt x="543077" y="108699"/>
                </a:lnTo>
                <a:lnTo>
                  <a:pt x="503301" y="130060"/>
                </a:lnTo>
                <a:lnTo>
                  <a:pt x="464642" y="153123"/>
                </a:lnTo>
                <a:lnTo>
                  <a:pt x="427151" y="177850"/>
                </a:lnTo>
                <a:lnTo>
                  <a:pt x="390880" y="204177"/>
                </a:lnTo>
                <a:lnTo>
                  <a:pt x="355866" y="232041"/>
                </a:lnTo>
                <a:lnTo>
                  <a:pt x="322173" y="261429"/>
                </a:lnTo>
                <a:lnTo>
                  <a:pt x="289852" y="292252"/>
                </a:lnTo>
                <a:lnTo>
                  <a:pt x="258953" y="324472"/>
                </a:lnTo>
                <a:lnTo>
                  <a:pt x="229527" y="358051"/>
                </a:lnTo>
                <a:lnTo>
                  <a:pt x="201625" y="392912"/>
                </a:lnTo>
                <a:lnTo>
                  <a:pt x="175310" y="429031"/>
                </a:lnTo>
                <a:lnTo>
                  <a:pt x="150609" y="466331"/>
                </a:lnTo>
                <a:lnTo>
                  <a:pt x="127596" y="504786"/>
                </a:lnTo>
                <a:lnTo>
                  <a:pt x="106311" y="544334"/>
                </a:lnTo>
                <a:lnTo>
                  <a:pt x="86804" y="584911"/>
                </a:lnTo>
                <a:lnTo>
                  <a:pt x="69138" y="626491"/>
                </a:lnTo>
                <a:lnTo>
                  <a:pt x="53352" y="669010"/>
                </a:lnTo>
                <a:lnTo>
                  <a:pt x="39497" y="712406"/>
                </a:lnTo>
                <a:lnTo>
                  <a:pt x="27647" y="756653"/>
                </a:lnTo>
                <a:lnTo>
                  <a:pt x="17830" y="801674"/>
                </a:lnTo>
                <a:lnTo>
                  <a:pt x="10109" y="847445"/>
                </a:lnTo>
                <a:lnTo>
                  <a:pt x="4521" y="893889"/>
                </a:lnTo>
                <a:lnTo>
                  <a:pt x="1130" y="940968"/>
                </a:lnTo>
                <a:lnTo>
                  <a:pt x="0" y="988631"/>
                </a:lnTo>
                <a:lnTo>
                  <a:pt x="990612" y="988631"/>
                </a:lnTo>
                <a:lnTo>
                  <a:pt x="942555" y="990206"/>
                </a:lnTo>
                <a:lnTo>
                  <a:pt x="895096" y="993978"/>
                </a:lnTo>
                <a:lnTo>
                  <a:pt x="848283" y="999934"/>
                </a:lnTo>
                <a:lnTo>
                  <a:pt x="802170" y="1008037"/>
                </a:lnTo>
                <a:lnTo>
                  <a:pt x="756805" y="1018222"/>
                </a:lnTo>
                <a:lnTo>
                  <a:pt x="712241" y="1030439"/>
                </a:lnTo>
                <a:lnTo>
                  <a:pt x="668540" y="1044651"/>
                </a:lnTo>
                <a:lnTo>
                  <a:pt x="625741" y="1060792"/>
                </a:lnTo>
                <a:lnTo>
                  <a:pt x="583907" y="1078814"/>
                </a:lnTo>
                <a:lnTo>
                  <a:pt x="543077" y="1098664"/>
                </a:lnTo>
                <a:lnTo>
                  <a:pt x="503301" y="1120292"/>
                </a:lnTo>
                <a:lnTo>
                  <a:pt x="464642" y="1143647"/>
                </a:lnTo>
                <a:lnTo>
                  <a:pt x="427151" y="1168666"/>
                </a:lnTo>
                <a:lnTo>
                  <a:pt x="390880" y="1195311"/>
                </a:lnTo>
                <a:lnTo>
                  <a:pt x="355866" y="1223530"/>
                </a:lnTo>
                <a:lnTo>
                  <a:pt x="322173" y="1253274"/>
                </a:lnTo>
                <a:lnTo>
                  <a:pt x="289852" y="1284478"/>
                </a:lnTo>
                <a:lnTo>
                  <a:pt x="258953" y="1317104"/>
                </a:lnTo>
                <a:lnTo>
                  <a:pt x="229527" y="1351089"/>
                </a:lnTo>
                <a:lnTo>
                  <a:pt x="201625" y="1386382"/>
                </a:lnTo>
                <a:lnTo>
                  <a:pt x="175310" y="1422946"/>
                </a:lnTo>
                <a:lnTo>
                  <a:pt x="150609" y="1460715"/>
                </a:lnTo>
                <a:lnTo>
                  <a:pt x="127596" y="1499641"/>
                </a:lnTo>
                <a:lnTo>
                  <a:pt x="106311" y="1539671"/>
                </a:lnTo>
                <a:lnTo>
                  <a:pt x="86804" y="1580756"/>
                </a:lnTo>
                <a:lnTo>
                  <a:pt x="69138" y="1622844"/>
                </a:lnTo>
                <a:lnTo>
                  <a:pt x="53352" y="1665884"/>
                </a:lnTo>
                <a:lnTo>
                  <a:pt x="39497" y="1709826"/>
                </a:lnTo>
                <a:lnTo>
                  <a:pt x="27647" y="1754606"/>
                </a:lnTo>
                <a:lnTo>
                  <a:pt x="17830" y="1800186"/>
                </a:lnTo>
                <a:lnTo>
                  <a:pt x="10109" y="1846516"/>
                </a:lnTo>
                <a:lnTo>
                  <a:pt x="4521" y="1893531"/>
                </a:lnTo>
                <a:lnTo>
                  <a:pt x="1130" y="1941195"/>
                </a:lnTo>
                <a:lnTo>
                  <a:pt x="0" y="1989442"/>
                </a:lnTo>
                <a:lnTo>
                  <a:pt x="998842" y="1989442"/>
                </a:lnTo>
                <a:lnTo>
                  <a:pt x="1046899" y="1987880"/>
                </a:lnTo>
                <a:lnTo>
                  <a:pt x="1094359" y="1984108"/>
                </a:lnTo>
                <a:lnTo>
                  <a:pt x="1141171" y="1978139"/>
                </a:lnTo>
                <a:lnTo>
                  <a:pt x="1187284" y="1970036"/>
                </a:lnTo>
                <a:lnTo>
                  <a:pt x="1232649" y="1959851"/>
                </a:lnTo>
                <a:lnTo>
                  <a:pt x="1277200" y="1947633"/>
                </a:lnTo>
                <a:lnTo>
                  <a:pt x="1320914" y="1933422"/>
                </a:lnTo>
                <a:lnTo>
                  <a:pt x="1363713" y="1917280"/>
                </a:lnTo>
                <a:lnTo>
                  <a:pt x="1405547" y="1899259"/>
                </a:lnTo>
                <a:lnTo>
                  <a:pt x="1446377" y="1879409"/>
                </a:lnTo>
                <a:lnTo>
                  <a:pt x="1486141" y="1857781"/>
                </a:lnTo>
                <a:lnTo>
                  <a:pt x="1524800" y="1834438"/>
                </a:lnTo>
                <a:lnTo>
                  <a:pt x="1562290" y="1809407"/>
                </a:lnTo>
                <a:lnTo>
                  <a:pt x="1598574" y="1782762"/>
                </a:lnTo>
                <a:lnTo>
                  <a:pt x="1633588" y="1754543"/>
                </a:lnTo>
                <a:lnTo>
                  <a:pt x="1667268" y="1724799"/>
                </a:lnTo>
                <a:lnTo>
                  <a:pt x="1699590" y="1693595"/>
                </a:lnTo>
                <a:lnTo>
                  <a:pt x="1730489" y="1660969"/>
                </a:lnTo>
                <a:lnTo>
                  <a:pt x="1759915" y="1626984"/>
                </a:lnTo>
                <a:lnTo>
                  <a:pt x="1787817" y="1591691"/>
                </a:lnTo>
                <a:lnTo>
                  <a:pt x="1814144" y="1555127"/>
                </a:lnTo>
                <a:lnTo>
                  <a:pt x="1838845" y="1517357"/>
                </a:lnTo>
                <a:lnTo>
                  <a:pt x="1861858" y="1478432"/>
                </a:lnTo>
                <a:lnTo>
                  <a:pt x="1883143" y="1438402"/>
                </a:lnTo>
                <a:lnTo>
                  <a:pt x="1902650" y="1397317"/>
                </a:lnTo>
                <a:lnTo>
                  <a:pt x="1920316" y="1355229"/>
                </a:lnTo>
                <a:lnTo>
                  <a:pt x="1936102" y="1312189"/>
                </a:lnTo>
                <a:lnTo>
                  <a:pt x="1949945" y="1268247"/>
                </a:lnTo>
                <a:lnTo>
                  <a:pt x="1961807" y="1223467"/>
                </a:lnTo>
                <a:lnTo>
                  <a:pt x="1971624" y="1177886"/>
                </a:lnTo>
                <a:lnTo>
                  <a:pt x="1979358" y="1131557"/>
                </a:lnTo>
                <a:lnTo>
                  <a:pt x="1984933" y="1084541"/>
                </a:lnTo>
                <a:lnTo>
                  <a:pt x="1988324" y="1036878"/>
                </a:lnTo>
                <a:lnTo>
                  <a:pt x="1989467" y="988631"/>
                </a:lnTo>
                <a:lnTo>
                  <a:pt x="998842" y="988631"/>
                </a:lnTo>
                <a:lnTo>
                  <a:pt x="1046899" y="987082"/>
                </a:lnTo>
                <a:lnTo>
                  <a:pt x="1094359" y="983348"/>
                </a:lnTo>
                <a:lnTo>
                  <a:pt x="1141171" y="977468"/>
                </a:lnTo>
                <a:lnTo>
                  <a:pt x="1187284" y="969454"/>
                </a:lnTo>
                <a:lnTo>
                  <a:pt x="1232649" y="959396"/>
                </a:lnTo>
                <a:lnTo>
                  <a:pt x="1277200" y="947318"/>
                </a:lnTo>
                <a:lnTo>
                  <a:pt x="1320914" y="933284"/>
                </a:lnTo>
                <a:lnTo>
                  <a:pt x="1363713" y="917346"/>
                </a:lnTo>
                <a:lnTo>
                  <a:pt x="1405547" y="899541"/>
                </a:lnTo>
                <a:lnTo>
                  <a:pt x="1446377" y="879932"/>
                </a:lnTo>
                <a:lnTo>
                  <a:pt x="1486141" y="858570"/>
                </a:lnTo>
                <a:lnTo>
                  <a:pt x="1524800" y="835507"/>
                </a:lnTo>
                <a:lnTo>
                  <a:pt x="1562290" y="810780"/>
                </a:lnTo>
                <a:lnTo>
                  <a:pt x="1598574" y="784453"/>
                </a:lnTo>
                <a:lnTo>
                  <a:pt x="1633588" y="756577"/>
                </a:lnTo>
                <a:lnTo>
                  <a:pt x="1667268" y="727202"/>
                </a:lnTo>
                <a:lnTo>
                  <a:pt x="1699590" y="696379"/>
                </a:lnTo>
                <a:lnTo>
                  <a:pt x="1730489" y="664159"/>
                </a:lnTo>
                <a:lnTo>
                  <a:pt x="1759915" y="630580"/>
                </a:lnTo>
                <a:lnTo>
                  <a:pt x="1787817" y="595718"/>
                </a:lnTo>
                <a:lnTo>
                  <a:pt x="1814144" y="559600"/>
                </a:lnTo>
                <a:lnTo>
                  <a:pt x="1838845" y="522287"/>
                </a:lnTo>
                <a:lnTo>
                  <a:pt x="1861858" y="483844"/>
                </a:lnTo>
                <a:lnTo>
                  <a:pt x="1883143" y="444296"/>
                </a:lnTo>
                <a:lnTo>
                  <a:pt x="1902650" y="403707"/>
                </a:lnTo>
                <a:lnTo>
                  <a:pt x="1920316" y="362140"/>
                </a:lnTo>
                <a:lnTo>
                  <a:pt x="1936102" y="319620"/>
                </a:lnTo>
                <a:lnTo>
                  <a:pt x="1949945" y="276225"/>
                </a:lnTo>
                <a:lnTo>
                  <a:pt x="1961807" y="231978"/>
                </a:lnTo>
                <a:lnTo>
                  <a:pt x="1971624" y="186956"/>
                </a:lnTo>
                <a:lnTo>
                  <a:pt x="1979358" y="141185"/>
                </a:lnTo>
                <a:lnTo>
                  <a:pt x="1984933" y="94742"/>
                </a:lnTo>
                <a:lnTo>
                  <a:pt x="1988324" y="47663"/>
                </a:lnTo>
                <a:lnTo>
                  <a:pt x="1989467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9049F37-24FF-AFD4-3801-76F1DE5BF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430865"/>
            <a:ext cx="1209675" cy="12001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9121791-3034-D0C6-F76C-CE7EC5C479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275" y="0"/>
            <a:ext cx="1990725" cy="19907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FACF38A-99B5-9D18-D7CC-C8F319A99D4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229918"/>
            <a:ext cx="1209600" cy="12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4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BAC274C-F73E-CAC3-C167-A016EE7CD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2379" y="3059095"/>
            <a:ext cx="1619250" cy="31908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5EFAB59-D0E3-9C71-E9E8-1BC9896BC0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62575"/>
            <a:ext cx="1438275" cy="14954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AA56940-190A-0F3E-E3FF-465E53A4EC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716" y="397990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26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BAC274C-F73E-CAC3-C167-A016EE7CD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2379" y="3059095"/>
            <a:ext cx="1619250" cy="31908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5EFAB59-D0E3-9C71-E9E8-1BC9896BC0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62575"/>
            <a:ext cx="1438275" cy="14954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1E1FAEF-4703-FB53-9C33-18E67E70E7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716" y="397990"/>
            <a:ext cx="1551600" cy="15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11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CB4E9A-ACBC-5C93-06E5-C26805B69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8459"/>
            <a:ext cx="1714500" cy="1714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C1D46C5-77EA-E79F-AABD-0C33F9E167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5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CB4E9A-ACBC-5C93-06E5-C26805B69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713900"/>
            <a:ext cx="1714500" cy="1714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B87FF2-0094-3CB7-684D-41D72A3660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713600" cy="17136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C940C27-CE6F-C914-5B8A-B123C1CD5D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0" y="34287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47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CB4E9A-ACBC-5C93-06E5-C26805B69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1713600"/>
            <a:ext cx="1714500" cy="1714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B87FF2-0094-3CB7-684D-41D72A3660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7136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060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0" y="4575601"/>
            <a:ext cx="1141200" cy="114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CB4E9A-ACBC-5C93-06E5-C26805B692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2282400"/>
            <a:ext cx="1141200" cy="1141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AB87FF2-0094-3CB7-684D-41D72A3660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434401"/>
            <a:ext cx="1141200" cy="11412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6289EEA-681B-4F59-A789-D1C6FC6E592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41200" y="0"/>
            <a:ext cx="1141200" cy="11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47EEAC-6382-5DD9-9217-9EFC6475A5CF}"/>
              </a:ext>
            </a:extLst>
          </p:cNvPr>
          <p:cNvSpPr/>
          <p:nvPr userDrawn="1"/>
        </p:nvSpPr>
        <p:spPr>
          <a:xfrm>
            <a:off x="428" y="1498091"/>
            <a:ext cx="12191144" cy="5353767"/>
          </a:xfrm>
          <a:custGeom>
            <a:avLst/>
            <a:gdLst/>
            <a:ahLst/>
            <a:cxnLst/>
            <a:rect l="l" t="t" r="r" b="b"/>
            <a:pathLst>
              <a:path w="20104100" h="11299190">
                <a:moveTo>
                  <a:pt x="20104099" y="0"/>
                </a:moveTo>
                <a:lnTo>
                  <a:pt x="0" y="0"/>
                </a:lnTo>
                <a:lnTo>
                  <a:pt x="0" y="11298619"/>
                </a:lnTo>
                <a:lnTo>
                  <a:pt x="20104099" y="1129861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B8C8BB84-953B-4B70-1F12-522FD3F34E23}"/>
              </a:ext>
            </a:extLst>
          </p:cNvPr>
          <p:cNvSpPr/>
          <p:nvPr userDrawn="1"/>
        </p:nvSpPr>
        <p:spPr>
          <a:xfrm>
            <a:off x="428" y="5197351"/>
            <a:ext cx="7494897" cy="1654238"/>
          </a:xfrm>
          <a:custGeom>
            <a:avLst/>
            <a:gdLst/>
            <a:ahLst/>
            <a:cxnLst/>
            <a:rect l="l" t="t" r="r" b="b"/>
            <a:pathLst>
              <a:path w="12359640" h="2727959">
                <a:moveTo>
                  <a:pt x="12359110" y="0"/>
                </a:moveTo>
                <a:lnTo>
                  <a:pt x="0" y="0"/>
                </a:lnTo>
                <a:lnTo>
                  <a:pt x="0" y="2727833"/>
                </a:lnTo>
                <a:lnTo>
                  <a:pt x="12359110" y="2727833"/>
                </a:lnTo>
                <a:lnTo>
                  <a:pt x="12359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337685DB-39E0-E574-8E0D-312C05C6B7AE}"/>
              </a:ext>
            </a:extLst>
          </p:cNvPr>
          <p:cNvSpPr/>
          <p:nvPr userDrawn="1"/>
        </p:nvSpPr>
        <p:spPr>
          <a:xfrm>
            <a:off x="5567484" y="4934243"/>
            <a:ext cx="1765136" cy="1777073"/>
          </a:xfrm>
          <a:custGeom>
            <a:avLst/>
            <a:gdLst/>
            <a:ahLst/>
            <a:cxnLst/>
            <a:rect l="l" t="t" r="r" b="b"/>
            <a:pathLst>
              <a:path w="2910840" h="2930525">
                <a:moveTo>
                  <a:pt x="2910725" y="1464564"/>
                </a:moveTo>
                <a:lnTo>
                  <a:pt x="1437767" y="0"/>
                </a:lnTo>
                <a:lnTo>
                  <a:pt x="1448701" y="1463255"/>
                </a:lnTo>
                <a:lnTo>
                  <a:pt x="0" y="22669"/>
                </a:lnTo>
                <a:lnTo>
                  <a:pt x="21628" y="2930309"/>
                </a:lnTo>
                <a:lnTo>
                  <a:pt x="1449057" y="1510919"/>
                </a:lnTo>
                <a:lnTo>
                  <a:pt x="1459496" y="2907614"/>
                </a:lnTo>
                <a:lnTo>
                  <a:pt x="2910725" y="14645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74FF88DC-91C2-C02F-784A-8738F4A1A547}"/>
              </a:ext>
            </a:extLst>
          </p:cNvPr>
          <p:cNvSpPr/>
          <p:nvPr userDrawn="1"/>
        </p:nvSpPr>
        <p:spPr>
          <a:xfrm>
            <a:off x="162070" y="4620632"/>
            <a:ext cx="1520235" cy="1520235"/>
          </a:xfrm>
          <a:custGeom>
            <a:avLst/>
            <a:gdLst/>
            <a:ahLst/>
            <a:cxnLst/>
            <a:rect l="l" t="t" r="r" b="b"/>
            <a:pathLst>
              <a:path w="2506980" h="2506979">
                <a:moveTo>
                  <a:pt x="2506942" y="0"/>
                </a:moveTo>
                <a:lnTo>
                  <a:pt x="1248283" y="0"/>
                </a:lnTo>
                <a:lnTo>
                  <a:pt x="1200327" y="1333"/>
                </a:lnTo>
                <a:lnTo>
                  <a:pt x="1152855" y="4356"/>
                </a:lnTo>
                <a:lnTo>
                  <a:pt x="1105865" y="9105"/>
                </a:lnTo>
                <a:lnTo>
                  <a:pt x="1059408" y="15544"/>
                </a:lnTo>
                <a:lnTo>
                  <a:pt x="1013498" y="23634"/>
                </a:lnTo>
                <a:lnTo>
                  <a:pt x="968184" y="33350"/>
                </a:lnTo>
                <a:lnTo>
                  <a:pt x="923493" y="44665"/>
                </a:lnTo>
                <a:lnTo>
                  <a:pt x="879462" y="57543"/>
                </a:lnTo>
                <a:lnTo>
                  <a:pt x="836104" y="71958"/>
                </a:lnTo>
                <a:lnTo>
                  <a:pt x="793483" y="87858"/>
                </a:lnTo>
                <a:lnTo>
                  <a:pt x="751598" y="105244"/>
                </a:lnTo>
                <a:lnTo>
                  <a:pt x="710501" y="124053"/>
                </a:lnTo>
                <a:lnTo>
                  <a:pt x="670217" y="144259"/>
                </a:lnTo>
                <a:lnTo>
                  <a:pt x="630783" y="165849"/>
                </a:lnTo>
                <a:lnTo>
                  <a:pt x="592226" y="188772"/>
                </a:lnTo>
                <a:lnTo>
                  <a:pt x="554583" y="213004"/>
                </a:lnTo>
                <a:lnTo>
                  <a:pt x="517880" y="238518"/>
                </a:lnTo>
                <a:lnTo>
                  <a:pt x="482155" y="265277"/>
                </a:lnTo>
                <a:lnTo>
                  <a:pt x="447433" y="293243"/>
                </a:lnTo>
                <a:lnTo>
                  <a:pt x="413753" y="322402"/>
                </a:lnTo>
                <a:lnTo>
                  <a:pt x="381152" y="352691"/>
                </a:lnTo>
                <a:lnTo>
                  <a:pt x="349643" y="384111"/>
                </a:lnTo>
                <a:lnTo>
                  <a:pt x="319278" y="416623"/>
                </a:lnTo>
                <a:lnTo>
                  <a:pt x="290080" y="450176"/>
                </a:lnTo>
                <a:lnTo>
                  <a:pt x="262089" y="484759"/>
                </a:lnTo>
                <a:lnTo>
                  <a:pt x="235318" y="520319"/>
                </a:lnTo>
                <a:lnTo>
                  <a:pt x="209816" y="556856"/>
                </a:lnTo>
                <a:lnTo>
                  <a:pt x="185623" y="594309"/>
                </a:lnTo>
                <a:lnTo>
                  <a:pt x="162737" y="632663"/>
                </a:lnTo>
                <a:lnTo>
                  <a:pt x="141224" y="671880"/>
                </a:lnTo>
                <a:lnTo>
                  <a:pt x="121107" y="711923"/>
                </a:lnTo>
                <a:lnTo>
                  <a:pt x="102412" y="752767"/>
                </a:lnTo>
                <a:lnTo>
                  <a:pt x="85178" y="794385"/>
                </a:lnTo>
                <a:lnTo>
                  <a:pt x="69418" y="836726"/>
                </a:lnTo>
                <a:lnTo>
                  <a:pt x="55194" y="879792"/>
                </a:lnTo>
                <a:lnTo>
                  <a:pt x="42519" y="923518"/>
                </a:lnTo>
                <a:lnTo>
                  <a:pt x="31432" y="967879"/>
                </a:lnTo>
                <a:lnTo>
                  <a:pt x="21958" y="1012863"/>
                </a:lnTo>
                <a:lnTo>
                  <a:pt x="14147" y="1058418"/>
                </a:lnTo>
                <a:lnTo>
                  <a:pt x="8001" y="1104519"/>
                </a:lnTo>
                <a:lnTo>
                  <a:pt x="3581" y="1151140"/>
                </a:lnTo>
                <a:lnTo>
                  <a:pt x="901" y="1198232"/>
                </a:lnTo>
                <a:lnTo>
                  <a:pt x="0" y="1245781"/>
                </a:lnTo>
                <a:lnTo>
                  <a:pt x="1248283" y="1245781"/>
                </a:lnTo>
                <a:lnTo>
                  <a:pt x="1200327" y="1247114"/>
                </a:lnTo>
                <a:lnTo>
                  <a:pt x="1152855" y="1250188"/>
                </a:lnTo>
                <a:lnTo>
                  <a:pt x="1105865" y="1254988"/>
                </a:lnTo>
                <a:lnTo>
                  <a:pt x="1059408" y="1261503"/>
                </a:lnTo>
                <a:lnTo>
                  <a:pt x="1013498" y="1269695"/>
                </a:lnTo>
                <a:lnTo>
                  <a:pt x="968184" y="1279537"/>
                </a:lnTo>
                <a:lnTo>
                  <a:pt x="923493" y="1290993"/>
                </a:lnTo>
                <a:lnTo>
                  <a:pt x="879462" y="1304036"/>
                </a:lnTo>
                <a:lnTo>
                  <a:pt x="836104" y="1318615"/>
                </a:lnTo>
                <a:lnTo>
                  <a:pt x="793483" y="1334719"/>
                </a:lnTo>
                <a:lnTo>
                  <a:pt x="751598" y="1352308"/>
                </a:lnTo>
                <a:lnTo>
                  <a:pt x="710501" y="1371346"/>
                </a:lnTo>
                <a:lnTo>
                  <a:pt x="670217" y="1391818"/>
                </a:lnTo>
                <a:lnTo>
                  <a:pt x="630783" y="1413662"/>
                </a:lnTo>
                <a:lnTo>
                  <a:pt x="592226" y="1436878"/>
                </a:lnTo>
                <a:lnTo>
                  <a:pt x="554583" y="1461414"/>
                </a:lnTo>
                <a:lnTo>
                  <a:pt x="517880" y="1487233"/>
                </a:lnTo>
                <a:lnTo>
                  <a:pt x="482155" y="1514322"/>
                </a:lnTo>
                <a:lnTo>
                  <a:pt x="447433" y="1542630"/>
                </a:lnTo>
                <a:lnTo>
                  <a:pt x="413753" y="1572145"/>
                </a:lnTo>
                <a:lnTo>
                  <a:pt x="381152" y="1602816"/>
                </a:lnTo>
                <a:lnTo>
                  <a:pt x="349643" y="1634629"/>
                </a:lnTo>
                <a:lnTo>
                  <a:pt x="319278" y="1667522"/>
                </a:lnTo>
                <a:lnTo>
                  <a:pt x="290080" y="1701495"/>
                </a:lnTo>
                <a:lnTo>
                  <a:pt x="262089" y="1736509"/>
                </a:lnTo>
                <a:lnTo>
                  <a:pt x="235318" y="1772513"/>
                </a:lnTo>
                <a:lnTo>
                  <a:pt x="209816" y="1809496"/>
                </a:lnTo>
                <a:lnTo>
                  <a:pt x="185623" y="1847418"/>
                </a:lnTo>
                <a:lnTo>
                  <a:pt x="162737" y="1886242"/>
                </a:lnTo>
                <a:lnTo>
                  <a:pt x="141224" y="1925929"/>
                </a:lnTo>
                <a:lnTo>
                  <a:pt x="121107" y="1966480"/>
                </a:lnTo>
                <a:lnTo>
                  <a:pt x="102412" y="2007819"/>
                </a:lnTo>
                <a:lnTo>
                  <a:pt x="85178" y="2049957"/>
                </a:lnTo>
                <a:lnTo>
                  <a:pt x="69418" y="2092820"/>
                </a:lnTo>
                <a:lnTo>
                  <a:pt x="55194" y="2136406"/>
                </a:lnTo>
                <a:lnTo>
                  <a:pt x="42519" y="2180679"/>
                </a:lnTo>
                <a:lnTo>
                  <a:pt x="31432" y="2225598"/>
                </a:lnTo>
                <a:lnTo>
                  <a:pt x="21958" y="2271128"/>
                </a:lnTo>
                <a:lnTo>
                  <a:pt x="14147" y="2317242"/>
                </a:lnTo>
                <a:lnTo>
                  <a:pt x="8001" y="2363914"/>
                </a:lnTo>
                <a:lnTo>
                  <a:pt x="3581" y="2411107"/>
                </a:lnTo>
                <a:lnTo>
                  <a:pt x="901" y="2458783"/>
                </a:lnTo>
                <a:lnTo>
                  <a:pt x="0" y="2506916"/>
                </a:lnTo>
                <a:lnTo>
                  <a:pt x="1258658" y="2506916"/>
                </a:lnTo>
                <a:lnTo>
                  <a:pt x="1306601" y="2505583"/>
                </a:lnTo>
                <a:lnTo>
                  <a:pt x="1354086" y="2502522"/>
                </a:lnTo>
                <a:lnTo>
                  <a:pt x="1401064" y="2497721"/>
                </a:lnTo>
                <a:lnTo>
                  <a:pt x="1447533" y="2491194"/>
                </a:lnTo>
                <a:lnTo>
                  <a:pt x="1493431" y="2483002"/>
                </a:lnTo>
                <a:lnTo>
                  <a:pt x="1538744" y="2473160"/>
                </a:lnTo>
                <a:lnTo>
                  <a:pt x="1583436" y="2461704"/>
                </a:lnTo>
                <a:lnTo>
                  <a:pt x="1627479" y="2448674"/>
                </a:lnTo>
                <a:lnTo>
                  <a:pt x="1670824" y="2434082"/>
                </a:lnTo>
                <a:lnTo>
                  <a:pt x="1713458" y="2417978"/>
                </a:lnTo>
                <a:lnTo>
                  <a:pt x="1755343" y="2400389"/>
                </a:lnTo>
                <a:lnTo>
                  <a:pt x="1796440" y="2381351"/>
                </a:lnTo>
                <a:lnTo>
                  <a:pt x="1836724" y="2360879"/>
                </a:lnTo>
                <a:lnTo>
                  <a:pt x="1876158" y="2339035"/>
                </a:lnTo>
                <a:lnTo>
                  <a:pt x="1914715" y="2315819"/>
                </a:lnTo>
                <a:lnTo>
                  <a:pt x="1952358" y="2291283"/>
                </a:lnTo>
                <a:lnTo>
                  <a:pt x="1989061" y="2265464"/>
                </a:lnTo>
                <a:lnTo>
                  <a:pt x="2024786" y="2238375"/>
                </a:lnTo>
                <a:lnTo>
                  <a:pt x="2059508" y="2210066"/>
                </a:lnTo>
                <a:lnTo>
                  <a:pt x="2093188" y="2180552"/>
                </a:lnTo>
                <a:lnTo>
                  <a:pt x="2125789" y="2149881"/>
                </a:lnTo>
                <a:lnTo>
                  <a:pt x="2157298" y="2118068"/>
                </a:lnTo>
                <a:lnTo>
                  <a:pt x="2187664" y="2085174"/>
                </a:lnTo>
                <a:lnTo>
                  <a:pt x="2216861" y="2051202"/>
                </a:lnTo>
                <a:lnTo>
                  <a:pt x="2244852" y="2016188"/>
                </a:lnTo>
                <a:lnTo>
                  <a:pt x="2271623" y="1980184"/>
                </a:lnTo>
                <a:lnTo>
                  <a:pt x="2297125" y="1943201"/>
                </a:lnTo>
                <a:lnTo>
                  <a:pt x="2321318" y="1905279"/>
                </a:lnTo>
                <a:lnTo>
                  <a:pt x="2344204" y="1866455"/>
                </a:lnTo>
                <a:lnTo>
                  <a:pt x="2365718" y="1826755"/>
                </a:lnTo>
                <a:lnTo>
                  <a:pt x="2385834" y="1786216"/>
                </a:lnTo>
                <a:lnTo>
                  <a:pt x="2404529" y="1744865"/>
                </a:lnTo>
                <a:lnTo>
                  <a:pt x="2421763" y="1702739"/>
                </a:lnTo>
                <a:lnTo>
                  <a:pt x="2437523" y="1659864"/>
                </a:lnTo>
                <a:lnTo>
                  <a:pt x="2451747" y="1616278"/>
                </a:lnTo>
                <a:lnTo>
                  <a:pt x="2464422" y="1572018"/>
                </a:lnTo>
                <a:lnTo>
                  <a:pt x="2475509" y="1527098"/>
                </a:lnTo>
                <a:lnTo>
                  <a:pt x="2484983" y="1481569"/>
                </a:lnTo>
                <a:lnTo>
                  <a:pt x="2492794" y="1435455"/>
                </a:lnTo>
                <a:lnTo>
                  <a:pt x="2498941" y="1388783"/>
                </a:lnTo>
                <a:lnTo>
                  <a:pt x="2503360" y="1341589"/>
                </a:lnTo>
                <a:lnTo>
                  <a:pt x="2506040" y="1293914"/>
                </a:lnTo>
                <a:lnTo>
                  <a:pt x="2506942" y="1245781"/>
                </a:lnTo>
                <a:lnTo>
                  <a:pt x="1258658" y="1245781"/>
                </a:lnTo>
                <a:lnTo>
                  <a:pt x="1306601" y="1244460"/>
                </a:lnTo>
                <a:lnTo>
                  <a:pt x="1354086" y="1241425"/>
                </a:lnTo>
                <a:lnTo>
                  <a:pt x="1401064" y="1236687"/>
                </a:lnTo>
                <a:lnTo>
                  <a:pt x="1447533" y="1230249"/>
                </a:lnTo>
                <a:lnTo>
                  <a:pt x="1493431" y="1222146"/>
                </a:lnTo>
                <a:lnTo>
                  <a:pt x="1538744" y="1212430"/>
                </a:lnTo>
                <a:lnTo>
                  <a:pt x="1583436" y="1201115"/>
                </a:lnTo>
                <a:lnTo>
                  <a:pt x="1627479" y="1188237"/>
                </a:lnTo>
                <a:lnTo>
                  <a:pt x="1670824" y="1173822"/>
                </a:lnTo>
                <a:lnTo>
                  <a:pt x="1713458" y="1157922"/>
                </a:lnTo>
                <a:lnTo>
                  <a:pt x="1755343" y="1140548"/>
                </a:lnTo>
                <a:lnTo>
                  <a:pt x="1796440" y="1121740"/>
                </a:lnTo>
                <a:lnTo>
                  <a:pt x="1836724" y="1101521"/>
                </a:lnTo>
                <a:lnTo>
                  <a:pt x="1876158" y="1079931"/>
                </a:lnTo>
                <a:lnTo>
                  <a:pt x="1914715" y="1057008"/>
                </a:lnTo>
                <a:lnTo>
                  <a:pt x="1952358" y="1032776"/>
                </a:lnTo>
                <a:lnTo>
                  <a:pt x="1989061" y="1007262"/>
                </a:lnTo>
                <a:lnTo>
                  <a:pt x="2024786" y="980503"/>
                </a:lnTo>
                <a:lnTo>
                  <a:pt x="2059508" y="952538"/>
                </a:lnTo>
                <a:lnTo>
                  <a:pt x="2093188" y="923391"/>
                </a:lnTo>
                <a:lnTo>
                  <a:pt x="2125789" y="893089"/>
                </a:lnTo>
                <a:lnTo>
                  <a:pt x="2157298" y="861669"/>
                </a:lnTo>
                <a:lnTo>
                  <a:pt x="2187664" y="829170"/>
                </a:lnTo>
                <a:lnTo>
                  <a:pt x="2216861" y="795604"/>
                </a:lnTo>
                <a:lnTo>
                  <a:pt x="2244852" y="761034"/>
                </a:lnTo>
                <a:lnTo>
                  <a:pt x="2271623" y="725462"/>
                </a:lnTo>
                <a:lnTo>
                  <a:pt x="2297125" y="688924"/>
                </a:lnTo>
                <a:lnTo>
                  <a:pt x="2321318" y="651471"/>
                </a:lnTo>
                <a:lnTo>
                  <a:pt x="2344204" y="613117"/>
                </a:lnTo>
                <a:lnTo>
                  <a:pt x="2365718" y="573913"/>
                </a:lnTo>
                <a:lnTo>
                  <a:pt x="2385834" y="533857"/>
                </a:lnTo>
                <a:lnTo>
                  <a:pt x="2404529" y="493014"/>
                </a:lnTo>
                <a:lnTo>
                  <a:pt x="2421763" y="451396"/>
                </a:lnTo>
                <a:lnTo>
                  <a:pt x="2437523" y="409054"/>
                </a:lnTo>
                <a:lnTo>
                  <a:pt x="2451747" y="366001"/>
                </a:lnTo>
                <a:lnTo>
                  <a:pt x="2464422" y="322262"/>
                </a:lnTo>
                <a:lnTo>
                  <a:pt x="2475509" y="277901"/>
                </a:lnTo>
                <a:lnTo>
                  <a:pt x="2484983" y="232918"/>
                </a:lnTo>
                <a:lnTo>
                  <a:pt x="2492794" y="187363"/>
                </a:lnTo>
                <a:lnTo>
                  <a:pt x="2498941" y="141262"/>
                </a:lnTo>
                <a:lnTo>
                  <a:pt x="2503360" y="94653"/>
                </a:lnTo>
                <a:lnTo>
                  <a:pt x="2506040" y="47548"/>
                </a:lnTo>
                <a:lnTo>
                  <a:pt x="250694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975ED859-6D00-A71A-AE1B-0CBB81BA3D1A}"/>
              </a:ext>
            </a:extLst>
          </p:cNvPr>
          <p:cNvSpPr/>
          <p:nvPr userDrawn="1"/>
        </p:nvSpPr>
        <p:spPr>
          <a:xfrm>
            <a:off x="9538399" y="0"/>
            <a:ext cx="2653480" cy="2653480"/>
          </a:xfrm>
          <a:custGeom>
            <a:avLst/>
            <a:gdLst/>
            <a:ahLst/>
            <a:cxnLst/>
            <a:rect l="l" t="t" r="r" b="b"/>
            <a:pathLst>
              <a:path w="4375784" h="4375785">
                <a:moveTo>
                  <a:pt x="4375280" y="0"/>
                </a:moveTo>
                <a:lnTo>
                  <a:pt x="0" y="0"/>
                </a:lnTo>
                <a:lnTo>
                  <a:pt x="0" y="4375280"/>
                </a:lnTo>
                <a:lnTo>
                  <a:pt x="4375280" y="4375280"/>
                </a:lnTo>
                <a:lnTo>
                  <a:pt x="437528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2A4F3B42-AC55-03BC-790B-BBC1F7169DF2}"/>
              </a:ext>
            </a:extLst>
          </p:cNvPr>
          <p:cNvSpPr/>
          <p:nvPr userDrawn="1"/>
        </p:nvSpPr>
        <p:spPr>
          <a:xfrm>
            <a:off x="8864753" y="1849314"/>
            <a:ext cx="1346571" cy="1346571"/>
          </a:xfrm>
          <a:custGeom>
            <a:avLst/>
            <a:gdLst/>
            <a:ahLst/>
            <a:cxnLst/>
            <a:rect l="l" t="t" r="r" b="b"/>
            <a:pathLst>
              <a:path w="2220594" h="2220595">
                <a:moveTo>
                  <a:pt x="2220087" y="221996"/>
                </a:moveTo>
                <a:lnTo>
                  <a:pt x="1110056" y="221996"/>
                </a:lnTo>
                <a:lnTo>
                  <a:pt x="1110056" y="0"/>
                </a:lnTo>
                <a:lnTo>
                  <a:pt x="0" y="0"/>
                </a:lnTo>
                <a:lnTo>
                  <a:pt x="0" y="222034"/>
                </a:lnTo>
                <a:lnTo>
                  <a:pt x="1110030" y="222034"/>
                </a:lnTo>
                <a:lnTo>
                  <a:pt x="1110030" y="444017"/>
                </a:lnTo>
                <a:lnTo>
                  <a:pt x="0" y="444017"/>
                </a:lnTo>
                <a:lnTo>
                  <a:pt x="0" y="666051"/>
                </a:lnTo>
                <a:lnTo>
                  <a:pt x="1110030" y="666051"/>
                </a:lnTo>
                <a:lnTo>
                  <a:pt x="1110030" y="888034"/>
                </a:lnTo>
                <a:lnTo>
                  <a:pt x="0" y="888034"/>
                </a:lnTo>
                <a:lnTo>
                  <a:pt x="0" y="1110056"/>
                </a:lnTo>
                <a:lnTo>
                  <a:pt x="1110030" y="1110056"/>
                </a:lnTo>
                <a:lnTo>
                  <a:pt x="1110030" y="1332052"/>
                </a:lnTo>
                <a:lnTo>
                  <a:pt x="0" y="1332052"/>
                </a:lnTo>
                <a:lnTo>
                  <a:pt x="0" y="1554073"/>
                </a:lnTo>
                <a:lnTo>
                  <a:pt x="1110030" y="1554073"/>
                </a:lnTo>
                <a:lnTo>
                  <a:pt x="1110030" y="1776056"/>
                </a:lnTo>
                <a:lnTo>
                  <a:pt x="0" y="1776056"/>
                </a:lnTo>
                <a:lnTo>
                  <a:pt x="0" y="1998078"/>
                </a:lnTo>
                <a:lnTo>
                  <a:pt x="1110030" y="1998078"/>
                </a:lnTo>
                <a:lnTo>
                  <a:pt x="1110030" y="2220099"/>
                </a:lnTo>
                <a:lnTo>
                  <a:pt x="2220087" y="2220099"/>
                </a:lnTo>
                <a:lnTo>
                  <a:pt x="2220087" y="1998078"/>
                </a:lnTo>
                <a:lnTo>
                  <a:pt x="1110056" y="1998078"/>
                </a:lnTo>
                <a:lnTo>
                  <a:pt x="1110056" y="1776082"/>
                </a:lnTo>
                <a:lnTo>
                  <a:pt x="2220087" y="1776082"/>
                </a:lnTo>
                <a:lnTo>
                  <a:pt x="2220087" y="1554060"/>
                </a:lnTo>
                <a:lnTo>
                  <a:pt x="1110056" y="1554060"/>
                </a:lnTo>
                <a:lnTo>
                  <a:pt x="1110056" y="1332077"/>
                </a:lnTo>
                <a:lnTo>
                  <a:pt x="2220087" y="1332077"/>
                </a:lnTo>
                <a:lnTo>
                  <a:pt x="2220087" y="1110056"/>
                </a:lnTo>
                <a:lnTo>
                  <a:pt x="1110056" y="1110056"/>
                </a:lnTo>
                <a:lnTo>
                  <a:pt x="1110056" y="888060"/>
                </a:lnTo>
                <a:lnTo>
                  <a:pt x="2220087" y="888060"/>
                </a:lnTo>
                <a:lnTo>
                  <a:pt x="2220087" y="666038"/>
                </a:lnTo>
                <a:lnTo>
                  <a:pt x="1110056" y="666038"/>
                </a:lnTo>
                <a:lnTo>
                  <a:pt x="1110056" y="444017"/>
                </a:lnTo>
                <a:lnTo>
                  <a:pt x="2220087" y="444017"/>
                </a:lnTo>
                <a:lnTo>
                  <a:pt x="2220087" y="22199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0">
            <a:extLst>
              <a:ext uri="{FF2B5EF4-FFF2-40B4-BE49-F238E27FC236}">
                <a16:creationId xmlns:a16="http://schemas.microsoft.com/office/drawing/2014/main" id="{214701A3-0606-3AA1-0116-C0F9795A7BC9}"/>
              </a:ext>
            </a:extLst>
          </p:cNvPr>
          <p:cNvSpPr/>
          <p:nvPr userDrawn="1"/>
        </p:nvSpPr>
        <p:spPr>
          <a:xfrm>
            <a:off x="428" y="9137"/>
            <a:ext cx="3378557" cy="2959606"/>
          </a:xfrm>
          <a:custGeom>
            <a:avLst/>
            <a:gdLst/>
            <a:ahLst/>
            <a:cxnLst/>
            <a:rect l="l" t="t" r="r" b="b"/>
            <a:pathLst>
              <a:path w="5571490" h="4880610">
                <a:moveTo>
                  <a:pt x="1519770" y="523024"/>
                </a:moveTo>
                <a:lnTo>
                  <a:pt x="1016863" y="0"/>
                </a:lnTo>
                <a:lnTo>
                  <a:pt x="347599" y="0"/>
                </a:lnTo>
                <a:lnTo>
                  <a:pt x="856754" y="529513"/>
                </a:lnTo>
                <a:lnTo>
                  <a:pt x="0" y="1433995"/>
                </a:lnTo>
                <a:lnTo>
                  <a:pt x="0" y="2104923"/>
                </a:lnTo>
                <a:lnTo>
                  <a:pt x="15011" y="2119934"/>
                </a:lnTo>
                <a:lnTo>
                  <a:pt x="1519770" y="523024"/>
                </a:lnTo>
                <a:close/>
              </a:path>
              <a:path w="5571490" h="4880610">
                <a:moveTo>
                  <a:pt x="2931172" y="526592"/>
                </a:moveTo>
                <a:lnTo>
                  <a:pt x="2424849" y="0"/>
                </a:lnTo>
                <a:lnTo>
                  <a:pt x="1755584" y="0"/>
                </a:lnTo>
                <a:lnTo>
                  <a:pt x="2268156" y="533082"/>
                </a:lnTo>
                <a:lnTo>
                  <a:pt x="0" y="2986392"/>
                </a:lnTo>
                <a:lnTo>
                  <a:pt x="0" y="3678834"/>
                </a:lnTo>
                <a:lnTo>
                  <a:pt x="1155001" y="4880038"/>
                </a:lnTo>
                <a:lnTo>
                  <a:pt x="1502752" y="4545673"/>
                </a:lnTo>
                <a:lnTo>
                  <a:pt x="336651" y="3332924"/>
                </a:lnTo>
                <a:lnTo>
                  <a:pt x="2931172" y="526592"/>
                </a:lnTo>
                <a:close/>
              </a:path>
              <a:path w="5571490" h="4880610">
                <a:moveTo>
                  <a:pt x="4251223" y="526592"/>
                </a:moveTo>
                <a:lnTo>
                  <a:pt x="3744887" y="0"/>
                </a:lnTo>
                <a:lnTo>
                  <a:pt x="3075635" y="0"/>
                </a:lnTo>
                <a:lnTo>
                  <a:pt x="3588207" y="533082"/>
                </a:lnTo>
                <a:lnTo>
                  <a:pt x="993660" y="3339414"/>
                </a:lnTo>
                <a:lnTo>
                  <a:pt x="2475039" y="4880038"/>
                </a:lnTo>
                <a:lnTo>
                  <a:pt x="2822791" y="4545673"/>
                </a:lnTo>
                <a:lnTo>
                  <a:pt x="1656689" y="3332924"/>
                </a:lnTo>
                <a:lnTo>
                  <a:pt x="4251223" y="526592"/>
                </a:lnTo>
                <a:close/>
              </a:path>
              <a:path w="5571490" h="4880610">
                <a:moveTo>
                  <a:pt x="5571274" y="4545673"/>
                </a:moveTo>
                <a:lnTo>
                  <a:pt x="4405173" y="3332924"/>
                </a:lnTo>
                <a:lnTo>
                  <a:pt x="5557825" y="2086165"/>
                </a:lnTo>
                <a:lnTo>
                  <a:pt x="5216436" y="1744776"/>
                </a:lnTo>
                <a:lnTo>
                  <a:pt x="3742144" y="3339414"/>
                </a:lnTo>
                <a:lnTo>
                  <a:pt x="5223522" y="4880038"/>
                </a:lnTo>
                <a:lnTo>
                  <a:pt x="5571274" y="4545673"/>
                </a:lnTo>
                <a:close/>
              </a:path>
              <a:path w="5571490" h="4880610">
                <a:moveTo>
                  <a:pt x="5571274" y="526592"/>
                </a:moveTo>
                <a:lnTo>
                  <a:pt x="5064938" y="0"/>
                </a:lnTo>
                <a:lnTo>
                  <a:pt x="4395673" y="0"/>
                </a:lnTo>
                <a:lnTo>
                  <a:pt x="4908258" y="533082"/>
                </a:lnTo>
                <a:lnTo>
                  <a:pt x="2313711" y="3339414"/>
                </a:lnTo>
                <a:lnTo>
                  <a:pt x="3795090" y="4880038"/>
                </a:lnTo>
                <a:lnTo>
                  <a:pt x="4142841" y="4545673"/>
                </a:lnTo>
                <a:lnTo>
                  <a:pt x="2976740" y="3332924"/>
                </a:lnTo>
                <a:lnTo>
                  <a:pt x="5571274" y="526592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74CF724-D228-79DA-D2C2-2E75E76D2B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2305" y="3083842"/>
            <a:ext cx="8909495" cy="1314450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58" name="object 27">
            <a:extLst>
              <a:ext uri="{FF2B5EF4-FFF2-40B4-BE49-F238E27FC236}">
                <a16:creationId xmlns:a16="http://schemas.microsoft.com/office/drawing/2014/main" id="{20B43AB0-635A-D8A6-CF22-9FE0A41E02A5}"/>
              </a:ext>
            </a:extLst>
          </p:cNvPr>
          <p:cNvSpPr/>
          <p:nvPr userDrawn="1"/>
        </p:nvSpPr>
        <p:spPr>
          <a:xfrm>
            <a:off x="9894794" y="551231"/>
            <a:ext cx="2073188" cy="1264167"/>
          </a:xfrm>
          <a:custGeom>
            <a:avLst/>
            <a:gdLst/>
            <a:ahLst/>
            <a:cxnLst/>
            <a:rect l="l" t="t" r="r" b="b"/>
            <a:pathLst>
              <a:path w="3418840" h="2084705">
                <a:moveTo>
                  <a:pt x="839863" y="1483715"/>
                </a:moveTo>
                <a:lnTo>
                  <a:pt x="833475" y="1444815"/>
                </a:lnTo>
                <a:lnTo>
                  <a:pt x="799757" y="1399108"/>
                </a:lnTo>
                <a:lnTo>
                  <a:pt x="759980" y="1372412"/>
                </a:lnTo>
                <a:lnTo>
                  <a:pt x="684860" y="1336763"/>
                </a:lnTo>
                <a:lnTo>
                  <a:pt x="668921" y="1328762"/>
                </a:lnTo>
                <a:lnTo>
                  <a:pt x="635825" y="1307706"/>
                </a:lnTo>
                <a:lnTo>
                  <a:pt x="620229" y="1269504"/>
                </a:lnTo>
                <a:lnTo>
                  <a:pt x="621563" y="1256144"/>
                </a:lnTo>
                <a:lnTo>
                  <a:pt x="652424" y="1219619"/>
                </a:lnTo>
                <a:lnTo>
                  <a:pt x="691934" y="1211376"/>
                </a:lnTo>
                <a:lnTo>
                  <a:pt x="719747" y="1214678"/>
                </a:lnTo>
                <a:lnTo>
                  <a:pt x="744918" y="1224559"/>
                </a:lnTo>
                <a:lnTo>
                  <a:pt x="767372" y="1240980"/>
                </a:lnTo>
                <a:lnTo>
                  <a:pt x="787044" y="1263878"/>
                </a:lnTo>
                <a:lnTo>
                  <a:pt x="831176" y="1229893"/>
                </a:lnTo>
                <a:lnTo>
                  <a:pt x="807059" y="1199997"/>
                </a:lnTo>
                <a:lnTo>
                  <a:pt x="775385" y="1176286"/>
                </a:lnTo>
                <a:lnTo>
                  <a:pt x="735977" y="1160170"/>
                </a:lnTo>
                <a:lnTo>
                  <a:pt x="691934" y="1154772"/>
                </a:lnTo>
                <a:lnTo>
                  <a:pt x="664032" y="1156830"/>
                </a:lnTo>
                <a:lnTo>
                  <a:pt x="615010" y="1173187"/>
                </a:lnTo>
                <a:lnTo>
                  <a:pt x="576948" y="1204874"/>
                </a:lnTo>
                <a:lnTo>
                  <a:pt x="557288" y="1247330"/>
                </a:lnTo>
                <a:lnTo>
                  <a:pt x="554812" y="1272209"/>
                </a:lnTo>
                <a:lnTo>
                  <a:pt x="556475" y="1292225"/>
                </a:lnTo>
                <a:lnTo>
                  <a:pt x="581228" y="1342072"/>
                </a:lnTo>
                <a:lnTo>
                  <a:pt x="613625" y="1369021"/>
                </a:lnTo>
                <a:lnTo>
                  <a:pt x="656932" y="1392720"/>
                </a:lnTo>
                <a:lnTo>
                  <a:pt x="706450" y="1415783"/>
                </a:lnTo>
                <a:lnTo>
                  <a:pt x="723163" y="1423911"/>
                </a:lnTo>
                <a:lnTo>
                  <a:pt x="757897" y="1446225"/>
                </a:lnTo>
                <a:lnTo>
                  <a:pt x="774458" y="1486433"/>
                </a:lnTo>
                <a:lnTo>
                  <a:pt x="773010" y="1500809"/>
                </a:lnTo>
                <a:lnTo>
                  <a:pt x="751624" y="1534909"/>
                </a:lnTo>
                <a:lnTo>
                  <a:pt x="710361" y="1551584"/>
                </a:lnTo>
                <a:lnTo>
                  <a:pt x="693267" y="1552702"/>
                </a:lnTo>
                <a:lnTo>
                  <a:pt x="660387" y="1548320"/>
                </a:lnTo>
                <a:lnTo>
                  <a:pt x="629678" y="1535239"/>
                </a:lnTo>
                <a:lnTo>
                  <a:pt x="601230" y="1513497"/>
                </a:lnTo>
                <a:lnTo>
                  <a:pt x="575144" y="1483156"/>
                </a:lnTo>
                <a:lnTo>
                  <a:pt x="530275" y="1517281"/>
                </a:lnTo>
                <a:lnTo>
                  <a:pt x="559447" y="1555153"/>
                </a:lnTo>
                <a:lnTo>
                  <a:pt x="596950" y="1584058"/>
                </a:lnTo>
                <a:lnTo>
                  <a:pt x="642797" y="1602955"/>
                </a:lnTo>
                <a:lnTo>
                  <a:pt x="693966" y="1609293"/>
                </a:lnTo>
                <a:lnTo>
                  <a:pt x="724319" y="1607108"/>
                </a:lnTo>
                <a:lnTo>
                  <a:pt x="776871" y="1589735"/>
                </a:lnTo>
                <a:lnTo>
                  <a:pt x="816762" y="1556042"/>
                </a:lnTo>
                <a:lnTo>
                  <a:pt x="837285" y="1510512"/>
                </a:lnTo>
                <a:lnTo>
                  <a:pt x="839863" y="1483715"/>
                </a:lnTo>
                <a:close/>
              </a:path>
              <a:path w="3418840" h="2084705">
                <a:moveTo>
                  <a:pt x="921893" y="483438"/>
                </a:moveTo>
                <a:lnTo>
                  <a:pt x="857846" y="483438"/>
                </a:lnTo>
                <a:lnTo>
                  <a:pt x="857846" y="791540"/>
                </a:lnTo>
                <a:lnTo>
                  <a:pt x="580339" y="475983"/>
                </a:lnTo>
                <a:lnTo>
                  <a:pt x="560920" y="475983"/>
                </a:lnTo>
                <a:lnTo>
                  <a:pt x="560920" y="923048"/>
                </a:lnTo>
                <a:lnTo>
                  <a:pt x="624979" y="923048"/>
                </a:lnTo>
                <a:lnTo>
                  <a:pt x="624979" y="614260"/>
                </a:lnTo>
                <a:lnTo>
                  <a:pt x="903147" y="930503"/>
                </a:lnTo>
                <a:lnTo>
                  <a:pt x="921893" y="930503"/>
                </a:lnTo>
                <a:lnTo>
                  <a:pt x="921893" y="483438"/>
                </a:lnTo>
                <a:close/>
              </a:path>
              <a:path w="3418840" h="2084705">
                <a:moveTo>
                  <a:pt x="1260119" y="1162418"/>
                </a:moveTo>
                <a:lnTo>
                  <a:pt x="894422" y="1162418"/>
                </a:lnTo>
                <a:lnTo>
                  <a:pt x="894422" y="1218298"/>
                </a:lnTo>
                <a:lnTo>
                  <a:pt x="1044905" y="1218298"/>
                </a:lnTo>
                <a:lnTo>
                  <a:pt x="1044905" y="1601838"/>
                </a:lnTo>
                <a:lnTo>
                  <a:pt x="1108951" y="1601838"/>
                </a:lnTo>
                <a:lnTo>
                  <a:pt x="1108951" y="1218298"/>
                </a:lnTo>
                <a:lnTo>
                  <a:pt x="1260119" y="1218298"/>
                </a:lnTo>
                <a:lnTo>
                  <a:pt x="1260119" y="1162418"/>
                </a:lnTo>
                <a:close/>
              </a:path>
              <a:path w="3418840" h="2084705">
                <a:moveTo>
                  <a:pt x="1403819" y="483616"/>
                </a:moveTo>
                <a:lnTo>
                  <a:pt x="1339773" y="483616"/>
                </a:lnTo>
                <a:lnTo>
                  <a:pt x="1339773" y="661416"/>
                </a:lnTo>
                <a:lnTo>
                  <a:pt x="1106906" y="661416"/>
                </a:lnTo>
                <a:lnTo>
                  <a:pt x="1106906" y="483616"/>
                </a:lnTo>
                <a:lnTo>
                  <a:pt x="1042860" y="483616"/>
                </a:lnTo>
                <a:lnTo>
                  <a:pt x="1042860" y="661416"/>
                </a:lnTo>
                <a:lnTo>
                  <a:pt x="1042860" y="718566"/>
                </a:lnTo>
                <a:lnTo>
                  <a:pt x="1042860" y="923036"/>
                </a:lnTo>
                <a:lnTo>
                  <a:pt x="1106906" y="923036"/>
                </a:lnTo>
                <a:lnTo>
                  <a:pt x="1106906" y="718566"/>
                </a:lnTo>
                <a:lnTo>
                  <a:pt x="1339773" y="718566"/>
                </a:lnTo>
                <a:lnTo>
                  <a:pt x="1339773" y="923036"/>
                </a:lnTo>
                <a:lnTo>
                  <a:pt x="1403819" y="923036"/>
                </a:lnTo>
                <a:lnTo>
                  <a:pt x="1403819" y="718566"/>
                </a:lnTo>
                <a:lnTo>
                  <a:pt x="1403819" y="661416"/>
                </a:lnTo>
                <a:lnTo>
                  <a:pt x="1403819" y="483616"/>
                </a:lnTo>
                <a:close/>
              </a:path>
              <a:path w="3418840" h="2084705">
                <a:moveTo>
                  <a:pt x="1629524" y="1544688"/>
                </a:moveTo>
                <a:lnTo>
                  <a:pt x="1399044" y="1544688"/>
                </a:lnTo>
                <a:lnTo>
                  <a:pt x="1399044" y="1396098"/>
                </a:lnTo>
                <a:lnTo>
                  <a:pt x="1566481" y="1396098"/>
                </a:lnTo>
                <a:lnTo>
                  <a:pt x="1566481" y="1341488"/>
                </a:lnTo>
                <a:lnTo>
                  <a:pt x="1399044" y="1341488"/>
                </a:lnTo>
                <a:lnTo>
                  <a:pt x="1399044" y="1218298"/>
                </a:lnTo>
                <a:lnTo>
                  <a:pt x="1621396" y="1218298"/>
                </a:lnTo>
                <a:lnTo>
                  <a:pt x="1621396" y="1162418"/>
                </a:lnTo>
                <a:lnTo>
                  <a:pt x="1334998" y="1162418"/>
                </a:lnTo>
                <a:lnTo>
                  <a:pt x="1334998" y="1218298"/>
                </a:lnTo>
                <a:lnTo>
                  <a:pt x="1334998" y="1341488"/>
                </a:lnTo>
                <a:lnTo>
                  <a:pt x="1334998" y="1396098"/>
                </a:lnTo>
                <a:lnTo>
                  <a:pt x="1334998" y="1544688"/>
                </a:lnTo>
                <a:lnTo>
                  <a:pt x="1334998" y="1601838"/>
                </a:lnTo>
                <a:lnTo>
                  <a:pt x="1629524" y="1601838"/>
                </a:lnTo>
                <a:lnTo>
                  <a:pt x="1629524" y="1544688"/>
                </a:lnTo>
                <a:close/>
              </a:path>
              <a:path w="3418840" h="2084705">
                <a:moveTo>
                  <a:pt x="2084476" y="0"/>
                </a:moveTo>
                <a:lnTo>
                  <a:pt x="0" y="0"/>
                </a:lnTo>
                <a:lnTo>
                  <a:pt x="0" y="2084463"/>
                </a:lnTo>
                <a:lnTo>
                  <a:pt x="2084476" y="2084463"/>
                </a:lnTo>
                <a:lnTo>
                  <a:pt x="2084476" y="1162240"/>
                </a:lnTo>
                <a:lnTo>
                  <a:pt x="2015820" y="1162240"/>
                </a:lnTo>
                <a:lnTo>
                  <a:pt x="2015820" y="1468323"/>
                </a:lnTo>
                <a:lnTo>
                  <a:pt x="1740103" y="1154772"/>
                </a:lnTo>
                <a:lnTo>
                  <a:pt x="1720672" y="1154772"/>
                </a:lnTo>
                <a:lnTo>
                  <a:pt x="1720672" y="1601838"/>
                </a:lnTo>
                <a:lnTo>
                  <a:pt x="1784731" y="1601838"/>
                </a:lnTo>
                <a:lnTo>
                  <a:pt x="1784731" y="1293063"/>
                </a:lnTo>
                <a:lnTo>
                  <a:pt x="2015820" y="1555775"/>
                </a:lnTo>
                <a:lnTo>
                  <a:pt x="2015820" y="2015807"/>
                </a:lnTo>
                <a:lnTo>
                  <a:pt x="68656" y="2015807"/>
                </a:lnTo>
                <a:lnTo>
                  <a:pt x="68656" y="68643"/>
                </a:lnTo>
                <a:lnTo>
                  <a:pt x="2015820" y="68643"/>
                </a:lnTo>
                <a:lnTo>
                  <a:pt x="2015820" y="866063"/>
                </a:lnTo>
                <a:lnTo>
                  <a:pt x="2011921" y="866432"/>
                </a:lnTo>
                <a:lnTo>
                  <a:pt x="1588858" y="866432"/>
                </a:lnTo>
                <a:lnTo>
                  <a:pt x="1588858" y="483438"/>
                </a:lnTo>
                <a:lnTo>
                  <a:pt x="1524812" y="483438"/>
                </a:lnTo>
                <a:lnTo>
                  <a:pt x="1524812" y="923036"/>
                </a:lnTo>
                <a:lnTo>
                  <a:pt x="2084476" y="922604"/>
                </a:lnTo>
                <a:lnTo>
                  <a:pt x="2084476" y="0"/>
                </a:lnTo>
                <a:close/>
              </a:path>
              <a:path w="3418840" h="2084705">
                <a:moveTo>
                  <a:pt x="2578481" y="1381353"/>
                </a:moveTo>
                <a:lnTo>
                  <a:pt x="2574379" y="1334820"/>
                </a:lnTo>
                <a:lnTo>
                  <a:pt x="2562110" y="1292809"/>
                </a:lnTo>
                <a:lnTo>
                  <a:pt x="2541740" y="1255445"/>
                </a:lnTo>
                <a:lnTo>
                  <a:pt x="2513304" y="1222883"/>
                </a:lnTo>
                <a:lnTo>
                  <a:pt x="2512403" y="1222209"/>
                </a:lnTo>
                <a:lnTo>
                  <a:pt x="2512403" y="1381353"/>
                </a:lnTo>
                <a:lnTo>
                  <a:pt x="2509431" y="1415707"/>
                </a:lnTo>
                <a:lnTo>
                  <a:pt x="2485745" y="1474825"/>
                </a:lnTo>
                <a:lnTo>
                  <a:pt x="2439505" y="1519389"/>
                </a:lnTo>
                <a:lnTo>
                  <a:pt x="2376017" y="1542351"/>
                </a:lnTo>
                <a:lnTo>
                  <a:pt x="2338349" y="1545234"/>
                </a:lnTo>
                <a:lnTo>
                  <a:pt x="2266670" y="1545234"/>
                </a:lnTo>
                <a:lnTo>
                  <a:pt x="2266670" y="1219504"/>
                </a:lnTo>
                <a:lnTo>
                  <a:pt x="2338349" y="1219504"/>
                </a:lnTo>
                <a:lnTo>
                  <a:pt x="2410168" y="1230579"/>
                </a:lnTo>
                <a:lnTo>
                  <a:pt x="2465425" y="1263599"/>
                </a:lnTo>
                <a:lnTo>
                  <a:pt x="2500604" y="1315186"/>
                </a:lnTo>
                <a:lnTo>
                  <a:pt x="2512403" y="1381353"/>
                </a:lnTo>
                <a:lnTo>
                  <a:pt x="2512403" y="1222209"/>
                </a:lnTo>
                <a:lnTo>
                  <a:pt x="2477947" y="1196428"/>
                </a:lnTo>
                <a:lnTo>
                  <a:pt x="2437028" y="1177467"/>
                </a:lnTo>
                <a:lnTo>
                  <a:pt x="2390673" y="1166063"/>
                </a:lnTo>
                <a:lnTo>
                  <a:pt x="2339035" y="1162240"/>
                </a:lnTo>
                <a:lnTo>
                  <a:pt x="2202599" y="1162240"/>
                </a:lnTo>
                <a:lnTo>
                  <a:pt x="2202599" y="1601825"/>
                </a:lnTo>
                <a:lnTo>
                  <a:pt x="2339035" y="1601825"/>
                </a:lnTo>
                <a:lnTo>
                  <a:pt x="2390394" y="1597952"/>
                </a:lnTo>
                <a:lnTo>
                  <a:pt x="2436596" y="1586344"/>
                </a:lnTo>
                <a:lnTo>
                  <a:pt x="2477503" y="1567065"/>
                </a:lnTo>
                <a:lnTo>
                  <a:pt x="2506281" y="1545234"/>
                </a:lnTo>
                <a:lnTo>
                  <a:pt x="2512949" y="1540179"/>
                </a:lnTo>
                <a:lnTo>
                  <a:pt x="2541536" y="1507210"/>
                </a:lnTo>
                <a:lnTo>
                  <a:pt x="2562021" y="1469656"/>
                </a:lnTo>
                <a:lnTo>
                  <a:pt x="2574366" y="1427657"/>
                </a:lnTo>
                <a:lnTo>
                  <a:pt x="2578481" y="1381353"/>
                </a:lnTo>
                <a:close/>
              </a:path>
              <a:path w="3418840" h="2084705">
                <a:moveTo>
                  <a:pt x="2966186" y="1544688"/>
                </a:moveTo>
                <a:lnTo>
                  <a:pt x="2735707" y="1544688"/>
                </a:lnTo>
                <a:lnTo>
                  <a:pt x="2735707" y="1396098"/>
                </a:lnTo>
                <a:lnTo>
                  <a:pt x="2903143" y="1396098"/>
                </a:lnTo>
                <a:lnTo>
                  <a:pt x="2903143" y="1341488"/>
                </a:lnTo>
                <a:lnTo>
                  <a:pt x="2735707" y="1341488"/>
                </a:lnTo>
                <a:lnTo>
                  <a:pt x="2735707" y="1218298"/>
                </a:lnTo>
                <a:lnTo>
                  <a:pt x="2958058" y="1218298"/>
                </a:lnTo>
                <a:lnTo>
                  <a:pt x="2958058" y="1162418"/>
                </a:lnTo>
                <a:lnTo>
                  <a:pt x="2671661" y="1162418"/>
                </a:lnTo>
                <a:lnTo>
                  <a:pt x="2671661" y="1218298"/>
                </a:lnTo>
                <a:lnTo>
                  <a:pt x="2671661" y="1341488"/>
                </a:lnTo>
                <a:lnTo>
                  <a:pt x="2671661" y="1396098"/>
                </a:lnTo>
                <a:lnTo>
                  <a:pt x="2671661" y="1544688"/>
                </a:lnTo>
                <a:lnTo>
                  <a:pt x="2671661" y="1601838"/>
                </a:lnTo>
                <a:lnTo>
                  <a:pt x="2966186" y="1601838"/>
                </a:lnTo>
                <a:lnTo>
                  <a:pt x="2966186" y="1544688"/>
                </a:lnTo>
                <a:close/>
              </a:path>
              <a:path w="3418840" h="2084705">
                <a:moveTo>
                  <a:pt x="3418306" y="1162240"/>
                </a:moveTo>
                <a:lnTo>
                  <a:pt x="3354247" y="1162240"/>
                </a:lnTo>
                <a:lnTo>
                  <a:pt x="3354247" y="1470329"/>
                </a:lnTo>
                <a:lnTo>
                  <a:pt x="3076740" y="1154772"/>
                </a:lnTo>
                <a:lnTo>
                  <a:pt x="3057334" y="1154772"/>
                </a:lnTo>
                <a:lnTo>
                  <a:pt x="3057334" y="1601838"/>
                </a:lnTo>
                <a:lnTo>
                  <a:pt x="3121380" y="1601838"/>
                </a:lnTo>
                <a:lnTo>
                  <a:pt x="3121380" y="1293050"/>
                </a:lnTo>
                <a:lnTo>
                  <a:pt x="3399561" y="1609293"/>
                </a:lnTo>
                <a:lnTo>
                  <a:pt x="3418306" y="1609293"/>
                </a:lnTo>
                <a:lnTo>
                  <a:pt x="3418306" y="1162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8FDC4CC-60CF-2235-AEA6-68E29B79C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1740" y="5259550"/>
            <a:ext cx="13525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6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lleen achtergrond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195D21-3DE2-2884-B37F-43AD6ED02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14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0DFB45-63A8-99CE-7801-2A65C4A10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4256871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924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38400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832" y="987425"/>
            <a:ext cx="56487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38400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0588D52E-4494-40E9-8215-D83BAD3F2285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99656" y="6356350"/>
            <a:ext cx="5112568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16979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09597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3792" y="987425"/>
            <a:ext cx="600875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09597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0588D52E-4494-40E9-8215-D83BAD3F2285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99656" y="6356350"/>
            <a:ext cx="5112568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473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F2086-152E-44BF-BB7F-576013FC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1BE775-1631-401C-B055-6A0499FF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9737DF-ADFE-4BF8-9639-D8914D64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C72-D5AB-4473-A96D-2BCE6299929C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24BCC-2B50-4CB5-98FC-84F32D4E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D96BBB-55E8-4C61-8A02-A677D5E4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50E3-B1AA-4EAF-83B3-7FB9B87B1F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92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0588D52E-4494-40E9-8215-D83BAD3F2285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9656" y="6356350"/>
            <a:ext cx="5112568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87104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09728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2816" y="1825625"/>
            <a:ext cx="4609728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0588D52E-4494-40E9-8215-D83BAD3F2285}" type="datetimeFigureOut">
              <a:rPr lang="nl-NL" smtClean="0"/>
              <a:t>8-9-2024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99656" y="6356350"/>
            <a:ext cx="5112568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21944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071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">
            <a:extLst>
              <a:ext uri="{FF2B5EF4-FFF2-40B4-BE49-F238E27FC236}">
                <a16:creationId xmlns:a16="http://schemas.microsoft.com/office/drawing/2014/main" id="{9832AF1D-3B01-4FCA-BD0E-9FC69B177B89}"/>
              </a:ext>
            </a:extLst>
          </p:cNvPr>
          <p:cNvSpPr txBox="1"/>
          <p:nvPr userDrawn="1"/>
        </p:nvSpPr>
        <p:spPr>
          <a:xfrm>
            <a:off x="1080002" y="540003"/>
            <a:ext cx="2121117" cy="6154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defTabSz="1177226">
              <a:lnSpc>
                <a:spcPct val="100000"/>
              </a:lnSpc>
              <a:spcBef>
                <a:spcPct val="0"/>
              </a:spcBef>
              <a:buNone/>
              <a:defRPr sz="4000" b="1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nl-NL" sz="3999" dirty="0">
                <a:latin typeface="Calibri Light" panose="020F0302020204030204" pitchFamily="34" charset="0"/>
                <a:cs typeface="Calibri Light" panose="020F0302020204030204" pitchFamily="34" charset="0"/>
              </a:rPr>
              <a:t>Tips</a:t>
            </a:r>
          </a:p>
        </p:txBody>
      </p:sp>
      <p:grpSp>
        <p:nvGrpSpPr>
          <p:cNvPr id="122" name="Tip Nieuwe dia">
            <a:extLst>
              <a:ext uri="{FF2B5EF4-FFF2-40B4-BE49-F238E27FC236}">
                <a16:creationId xmlns:a16="http://schemas.microsoft.com/office/drawing/2014/main" id="{2F3A47AE-5DF6-4111-8B0C-0399D4275924}"/>
              </a:ext>
            </a:extLst>
          </p:cNvPr>
          <p:cNvGrpSpPr/>
          <p:nvPr userDrawn="1"/>
        </p:nvGrpSpPr>
        <p:grpSpPr>
          <a:xfrm>
            <a:off x="1114089" y="1391510"/>
            <a:ext cx="2304000" cy="2723826"/>
            <a:chOff x="-2545133" y="2057057"/>
            <a:chExt cx="2304000" cy="2723826"/>
          </a:xfrm>
        </p:grpSpPr>
        <p:sp>
          <p:nvSpPr>
            <p:cNvPr id="123" name="Tip tekst">
              <a:extLst>
                <a:ext uri="{FF2B5EF4-FFF2-40B4-BE49-F238E27FC236}">
                  <a16:creationId xmlns:a16="http://schemas.microsoft.com/office/drawing/2014/main" id="{76D67B95-38B3-4D3A-AEA9-4A12D55E48B7}"/>
                </a:ext>
              </a:extLst>
            </p:cNvPr>
            <p:cNvSpPr txBox="1"/>
            <p:nvPr userDrawn="1"/>
          </p:nvSpPr>
          <p:spPr>
            <a:xfrm>
              <a:off x="-2545133" y="2057057"/>
              <a:ext cx="2304000" cy="242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50" b="1" kern="1200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Nieuwe</a:t>
              </a:r>
              <a:r>
                <a:rPr lang="nl-NL" sz="1050" b="1" baseline="0" noProof="1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nl-NL" sz="1050" b="1" kern="1200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dia</a:t>
              </a: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tab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 klik </a:t>
              </a:r>
              <a:r>
                <a:rPr lang="nl-NL" sz="1050" u="sng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het tekstje onder 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het pictogram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Nieuwe dia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="1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="1" baseline="0" noProof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="1" baseline="0" noProof="1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="1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endParaRPr lang="nl-NL" sz="1050" b="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="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tab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r>
                <a:rPr lang="nl-NL" sz="1050" b="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 klik op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Indeling</a:t>
              </a:r>
              <a:r>
                <a:rPr lang="nl-NL" sz="1050" b="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</p:txBody>
        </p:sp>
        <p:pic>
          <p:nvPicPr>
            <p:cNvPr id="124" name="Icon Nieuwe dia">
              <a:extLst>
                <a:ext uri="{FF2B5EF4-FFF2-40B4-BE49-F238E27FC236}">
                  <a16:creationId xmlns:a16="http://schemas.microsoft.com/office/drawing/2014/main" id="{7514B464-40D9-4395-B242-8B1A8E5A62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-2003707" y="2776092"/>
              <a:ext cx="495369" cy="762106"/>
            </a:xfrm>
            <a:prstGeom prst="rect">
              <a:avLst/>
            </a:prstGeom>
          </p:spPr>
        </p:pic>
        <p:sp>
          <p:nvSpPr>
            <p:cNvPr id="125" name="Pijl">
              <a:extLst>
                <a:ext uri="{FF2B5EF4-FFF2-40B4-BE49-F238E27FC236}">
                  <a16:creationId xmlns:a16="http://schemas.microsoft.com/office/drawing/2014/main" id="{764757AD-2B56-4485-A16B-AA17D099C223}"/>
                </a:ext>
              </a:extLst>
            </p:cNvPr>
            <p:cNvSpPr/>
            <p:nvPr userDrawn="1"/>
          </p:nvSpPr>
          <p:spPr>
            <a:xfrm>
              <a:off x="-1498911" y="3213945"/>
              <a:ext cx="606634" cy="181070"/>
            </a:xfrm>
            <a:prstGeom prst="lef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100" dirty="0">
                <a:solidFill>
                  <a:schemeClr val="tx1"/>
                </a:solidFill>
              </a:endParaRPr>
            </a:p>
          </p:txBody>
        </p:sp>
        <p:pic>
          <p:nvPicPr>
            <p:cNvPr id="126" name="Icon Indeling">
              <a:extLst>
                <a:ext uri="{FF2B5EF4-FFF2-40B4-BE49-F238E27FC236}">
                  <a16:creationId xmlns:a16="http://schemas.microsoft.com/office/drawing/2014/main" id="{087A846B-EA89-4B54-A854-EC14B13707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-2052470" y="4552251"/>
              <a:ext cx="838317" cy="228632"/>
            </a:xfrm>
            <a:prstGeom prst="rect">
              <a:avLst/>
            </a:prstGeom>
          </p:spPr>
        </p:pic>
        <p:cxnSp>
          <p:nvCxnSpPr>
            <p:cNvPr id="127" name="Lijn">
              <a:extLst>
                <a:ext uri="{FF2B5EF4-FFF2-40B4-BE49-F238E27FC236}">
                  <a16:creationId xmlns:a16="http://schemas.microsoft.com/office/drawing/2014/main" id="{EEEAE59C-FEF7-4ADA-9FDC-3CE8BDF07E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545133" y="2249550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Lijn">
              <a:extLst>
                <a:ext uri="{FF2B5EF4-FFF2-40B4-BE49-F238E27FC236}">
                  <a16:creationId xmlns:a16="http://schemas.microsoft.com/office/drawing/2014/main" id="{DCE5BD24-CCFA-4DB5-A414-B10E7DB9B6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545133" y="4186876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Tip Tekst opmaken">
            <a:extLst>
              <a:ext uri="{FF2B5EF4-FFF2-40B4-BE49-F238E27FC236}">
                <a16:creationId xmlns:a16="http://schemas.microsoft.com/office/drawing/2014/main" id="{72553A87-E6DE-4AC8-ADFF-F96D4DE43FE9}"/>
              </a:ext>
            </a:extLst>
          </p:cNvPr>
          <p:cNvGrpSpPr/>
          <p:nvPr userDrawn="1"/>
        </p:nvGrpSpPr>
        <p:grpSpPr>
          <a:xfrm>
            <a:off x="3908090" y="1391508"/>
            <a:ext cx="2304000" cy="4074985"/>
            <a:chOff x="-2564091" y="1731373"/>
            <a:chExt cx="2304000" cy="4074985"/>
          </a:xfrm>
        </p:grpSpPr>
        <p:sp>
          <p:nvSpPr>
            <p:cNvPr id="130" name="Tip tekst">
              <a:extLst>
                <a:ext uri="{FF2B5EF4-FFF2-40B4-BE49-F238E27FC236}">
                  <a16:creationId xmlns:a16="http://schemas.microsoft.com/office/drawing/2014/main" id="{D7BB2FFC-8DBF-407F-8DB2-3AA87503BAF7}"/>
                </a:ext>
              </a:extLst>
            </p:cNvPr>
            <p:cNvSpPr txBox="1"/>
            <p:nvPr userDrawn="1"/>
          </p:nvSpPr>
          <p:spPr>
            <a:xfrm>
              <a:off x="-2564091" y="1731373"/>
              <a:ext cx="2304000" cy="3877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50" b="1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Tekst opmaken</a:t>
              </a:r>
            </a:p>
            <a:p>
              <a:pPr>
                <a:lnSpc>
                  <a:spcPct val="100000"/>
                </a:lnSpc>
              </a:pPr>
              <a:endParaRPr lang="nl-NL" sz="1050" cap="all" baseline="0" noProof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 tekstkaders zijn vijf stijlen ingesteld:</a:t>
              </a: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Je kiest een stijl door </a:t>
              </a:r>
              <a:r>
                <a:rPr lang="nl-NL" sz="1050" i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aan het begin van een alinea 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[Tab]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of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[Shift]+[Tab]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te drukken: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Met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[Tab]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kies je de </a:t>
              </a:r>
              <a:r>
                <a:rPr lang="nl-NL" sz="1050" u="sng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volgende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stijl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Met </a:t>
              </a:r>
              <a:r>
                <a:rPr lang="nl-NL" sz="1050" b="1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[Shift]+[Tab]</a:t>
              </a: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kies je de </a:t>
              </a:r>
              <a:r>
                <a:rPr lang="nl-NL" sz="1050" u="sng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vorige</a:t>
              </a:r>
              <a:r>
                <a:rPr lang="nl-NL" sz="105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stijl</a:t>
              </a: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r>
                <a:rPr lang="nl-NL" sz="105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Je kunt meerdere ‘sprongen’ tegelijk voor- of achteruit maken als je b.v. van stijl 1 naar stijl 4 wilt gaan. Je drukt dan aan het begin van een alinea meerdere keren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[Tab]</a:t>
              </a:r>
              <a:r>
                <a:rPr lang="nl-NL" sz="105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of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[Shift]+[Tab].</a:t>
              </a: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1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marR="0" lvl="0" indent="0" algn="l" defTabSz="8294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r>
                <a:rPr lang="nl-NL" sz="1050" b="1" i="1" u="none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Tip</a:t>
              </a:r>
              <a:r>
                <a:rPr lang="nl-NL" sz="1050" b="1" i="1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 </a:t>
              </a:r>
              <a:r>
                <a:rPr lang="nl-NL" sz="1050" b="0" i="1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 plaats van de Tab-toets kun je ook deze knoppen gebruiken (op de Start-tab):</a:t>
              </a:r>
            </a:p>
          </p:txBody>
        </p:sp>
        <p:pic>
          <p:nvPicPr>
            <p:cNvPr id="131" name="Icon Inspringen">
              <a:extLst>
                <a:ext uri="{FF2B5EF4-FFF2-40B4-BE49-F238E27FC236}">
                  <a16:creationId xmlns:a16="http://schemas.microsoft.com/office/drawing/2014/main" id="{CF43F927-00B0-4D5B-B697-0D4CC3EA5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63475" y="5628215"/>
              <a:ext cx="419158" cy="178143"/>
            </a:xfrm>
            <a:prstGeom prst="rect">
              <a:avLst/>
            </a:prstGeom>
          </p:spPr>
        </p:pic>
        <p:cxnSp>
          <p:nvCxnSpPr>
            <p:cNvPr id="132" name="Lijn">
              <a:extLst>
                <a:ext uri="{FF2B5EF4-FFF2-40B4-BE49-F238E27FC236}">
                  <a16:creationId xmlns:a16="http://schemas.microsoft.com/office/drawing/2014/main" id="{55783685-606D-41B5-B8A6-C63AC95E38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564091" y="1923866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Screenprint stijlen">
              <a:extLst>
                <a:ext uri="{FF2B5EF4-FFF2-40B4-BE49-F238E27FC236}">
                  <a16:creationId xmlns:a16="http://schemas.microsoft.com/office/drawing/2014/main" id="{86BD6095-FD1D-4D21-8E99-06BCB4E7C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426666" y="2262433"/>
              <a:ext cx="1620215" cy="875520"/>
            </a:xfrm>
            <a:prstGeom prst="rect">
              <a:avLst/>
            </a:prstGeom>
          </p:spPr>
        </p:pic>
      </p:grpSp>
      <p:grpSp>
        <p:nvGrpSpPr>
          <p:cNvPr id="134" name="Tip Foto instellen">
            <a:extLst>
              <a:ext uri="{FF2B5EF4-FFF2-40B4-BE49-F238E27FC236}">
                <a16:creationId xmlns:a16="http://schemas.microsoft.com/office/drawing/2014/main" id="{36DEFC1B-2E82-48C4-A6CC-F2001A75A195}"/>
              </a:ext>
            </a:extLst>
          </p:cNvPr>
          <p:cNvGrpSpPr/>
          <p:nvPr userDrawn="1"/>
        </p:nvGrpSpPr>
        <p:grpSpPr>
          <a:xfrm>
            <a:off x="6641622" y="1391508"/>
            <a:ext cx="2304000" cy="5009064"/>
            <a:chOff x="6633481" y="1391507"/>
            <a:chExt cx="2304000" cy="5009064"/>
          </a:xfrm>
        </p:grpSpPr>
        <p:sp>
          <p:nvSpPr>
            <p:cNvPr id="135" name="Tip tekst">
              <a:extLst>
                <a:ext uri="{FF2B5EF4-FFF2-40B4-BE49-F238E27FC236}">
                  <a16:creationId xmlns:a16="http://schemas.microsoft.com/office/drawing/2014/main" id="{DAFF4126-7BC9-40F2-A4AD-0897615BC5FC}"/>
                </a:ext>
              </a:extLst>
            </p:cNvPr>
            <p:cNvSpPr txBox="1"/>
            <p:nvPr userDrawn="1"/>
          </p:nvSpPr>
          <p:spPr>
            <a:xfrm>
              <a:off x="6633481" y="1391507"/>
              <a:ext cx="2304000" cy="5009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algn="l" defTabSz="531979" rtl="0" eaLnBrk="1" latinLnBrk="0" hangingPunct="1">
                <a:lnSpc>
                  <a:spcPct val="100000"/>
                </a:lnSpc>
              </a:pPr>
              <a:r>
                <a:rPr lang="nl-NL" sz="1050" b="1" kern="1200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Foto instellen</a:t>
              </a:r>
            </a:p>
            <a:p>
              <a:pPr marL="0" algn="l" defTabSz="531979" rtl="0" eaLnBrk="1" latinLnBrk="0" hangingPunct="1">
                <a:lnSpc>
                  <a:spcPct val="100000"/>
                </a:lnSpc>
              </a:pPr>
              <a:endParaRPr lang="nl-NL" sz="1050" b="0" kern="1200" cap="none" baseline="0" noProof="1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Een fotokader wordt altijd vanuit het midden van de gekozen foto gevuld. </a:t>
              </a:r>
            </a:p>
            <a:p>
              <a:pPr>
                <a:lnSpc>
                  <a:spcPct val="100000"/>
                </a:lnSpc>
              </a:pPr>
              <a:endParaRPr lang="nl-NL" sz="1050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Als je een ander gedeelte van de foto wilt zien, gebruik je de functie ‘bijsnijden’: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Klik op de foto.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tab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Afbeeldingsopmaak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 klik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Bijsnijden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Nu kun je de foto bewegen en daarmee het gewenste deel in beeld schuiven. Ook kun je de foto vergroten/ verkleinen door met de ronde witte greepjes in de hoeken te slepen.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Klik naast het kader om de bijsnijden-functie te verlaten.</a:t>
              </a: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indent="0" algn="l" defTabSz="531979" rtl="0" eaLnBrk="1" latinLnBrk="0" hangingPunct="1">
                <a:lnSpc>
                  <a:spcPct val="100000"/>
                </a:lnSpc>
                <a:buFont typeface="Calibri" panose="020B0604020202020204" pitchFamily="34" charset="0"/>
                <a:buNone/>
              </a:pPr>
              <a:r>
                <a:rPr lang="nl-NL" sz="1050" b="1" kern="1200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Andere foto kiezen</a:t>
              </a:r>
            </a:p>
            <a:p>
              <a:pPr marL="0" indent="0" algn="l" defTabSz="531979" rtl="0" eaLnBrk="1" latinLnBrk="0" hangingPunct="1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kern="1200" cap="none" baseline="0" noProof="1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Selecteer de foto.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Druk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[Delete]</a:t>
              </a: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marR="0" lvl="0" indent="-143991" algn="l" defTabSz="829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tab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klik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Opnieuw instellen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  <a:p>
              <a:pPr marL="143991" marR="0" lvl="0" indent="-143991" algn="l" defTabSz="829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marR="0" lvl="0" indent="-143991" algn="l" defTabSz="8294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endParaRPr lang="nl-NL" sz="1050" b="1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Kies een nieuwe foto volgens de aanwijzingen.</a:t>
              </a:r>
            </a:p>
          </p:txBody>
        </p:sp>
        <p:cxnSp>
          <p:nvCxnSpPr>
            <p:cNvPr id="136" name="Lijn">
              <a:extLst>
                <a:ext uri="{FF2B5EF4-FFF2-40B4-BE49-F238E27FC236}">
                  <a16:creationId xmlns:a16="http://schemas.microsoft.com/office/drawing/2014/main" id="{A8E43A82-FA65-4B50-9828-C4740E9E74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33481" y="1584000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Lijn">
              <a:extLst>
                <a:ext uri="{FF2B5EF4-FFF2-40B4-BE49-F238E27FC236}">
                  <a16:creationId xmlns:a16="http://schemas.microsoft.com/office/drawing/2014/main" id="{0150E791-AE56-48CE-BD8B-44B868408D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33481" y="5127989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Icon Bijsnijden" descr="Afbeelding met tafel&#10;&#10;Automatisch gegenereerde beschrijving">
              <a:extLst>
                <a:ext uri="{FF2B5EF4-FFF2-40B4-BE49-F238E27FC236}">
                  <a16:creationId xmlns:a16="http://schemas.microsoft.com/office/drawing/2014/main" id="{4B64F629-3218-474E-A1F5-909319BB8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542" y="2948859"/>
              <a:ext cx="562053" cy="724001"/>
            </a:xfrm>
            <a:prstGeom prst="rect">
              <a:avLst/>
            </a:prstGeom>
          </p:spPr>
        </p:pic>
        <p:pic>
          <p:nvPicPr>
            <p:cNvPr id="139" name="Icon Opnieuw instellen">
              <a:extLst>
                <a:ext uri="{FF2B5EF4-FFF2-40B4-BE49-F238E27FC236}">
                  <a16:creationId xmlns:a16="http://schemas.microsoft.com/office/drawing/2014/main" id="{ECEAD7ED-CCA4-47A3-9804-4095FAD53D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014" y="5743449"/>
              <a:ext cx="1181265" cy="257211"/>
            </a:xfrm>
            <a:prstGeom prst="rect">
              <a:avLst/>
            </a:prstGeom>
          </p:spPr>
        </p:pic>
      </p:grpSp>
      <p:grpSp>
        <p:nvGrpSpPr>
          <p:cNvPr id="140" name="Tip Dia herstellen">
            <a:extLst>
              <a:ext uri="{FF2B5EF4-FFF2-40B4-BE49-F238E27FC236}">
                <a16:creationId xmlns:a16="http://schemas.microsoft.com/office/drawing/2014/main" id="{50F5CC48-804D-426E-8495-1935FB72D7E5}"/>
              </a:ext>
            </a:extLst>
          </p:cNvPr>
          <p:cNvGrpSpPr/>
          <p:nvPr userDrawn="1"/>
        </p:nvGrpSpPr>
        <p:grpSpPr>
          <a:xfrm>
            <a:off x="9375155" y="1391510"/>
            <a:ext cx="2304000" cy="4201150"/>
            <a:chOff x="9375155" y="1391507"/>
            <a:chExt cx="2304000" cy="4201150"/>
          </a:xfrm>
        </p:grpSpPr>
        <p:sp>
          <p:nvSpPr>
            <p:cNvPr id="141" name="Tip tekst">
              <a:extLst>
                <a:ext uri="{FF2B5EF4-FFF2-40B4-BE49-F238E27FC236}">
                  <a16:creationId xmlns:a16="http://schemas.microsoft.com/office/drawing/2014/main" id="{F03604F6-D217-4100-8DC7-447C5DF07B76}"/>
                </a:ext>
              </a:extLst>
            </p:cNvPr>
            <p:cNvSpPr txBox="1"/>
            <p:nvPr userDrawn="1"/>
          </p:nvSpPr>
          <p:spPr>
            <a:xfrm>
              <a:off x="9375155" y="1391507"/>
              <a:ext cx="2304000" cy="4201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1050" b="1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Dia herstellen</a:t>
              </a:r>
            </a:p>
            <a:p>
              <a:pPr>
                <a:lnSpc>
                  <a:spcPct val="100000"/>
                </a:lnSpc>
              </a:pPr>
              <a:endParaRPr lang="nl-NL" sz="1050" b="0" cap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marR="0" lvl="0" indent="0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Als de dia-elementen niet (meer) op de juiste manier (over elkaar) liggen kun je de dia-indeling herstellen:</a:t>
              </a:r>
            </a:p>
            <a:p>
              <a:pPr marL="0" marR="0" lvl="0" indent="0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marR="0" lvl="0" indent="0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r>
                <a:rPr lang="nl-NL" sz="1050" b="0" i="0" u="sng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Stap 1:</a:t>
              </a:r>
            </a:p>
            <a:p>
              <a:pPr marL="0" marR="0" lvl="0" indent="0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Verwijder eerst de bijsnijdingen van foto’s op deze dia (anders raken ze in STAP 2 verloren): </a:t>
              </a:r>
            </a:p>
            <a:p>
              <a:pPr marL="143991" marR="0" lvl="1" indent="-143991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r>
                <a:rPr lang="nl-NL" sz="1050" b="0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Klik op de foto. </a:t>
              </a:r>
            </a:p>
            <a:p>
              <a:pPr marL="143991" marR="0" lvl="1" indent="-143991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r>
                <a:rPr lang="nl-NL" sz="1050" b="0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Op tab </a:t>
              </a:r>
              <a:r>
                <a:rPr lang="nl-NL" sz="1050" b="1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Afbeeldingsopmaak</a:t>
              </a:r>
              <a:r>
                <a:rPr lang="nl-NL" sz="1050" b="0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: klik op </a:t>
              </a:r>
              <a:r>
                <a:rPr lang="nl-NL" sz="1050" b="1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Afbeeldingen comprimeren</a:t>
              </a:r>
              <a:r>
                <a:rPr lang="nl-NL" sz="1050" b="0" i="0" u="none" kern="1200" baseline="0" noProof="1">
                  <a:solidFill>
                    <a:schemeClr val="tx1"/>
                  </a:solidFill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:</a:t>
              </a:r>
            </a:p>
            <a:p>
              <a:pPr marL="143991" marR="0" lvl="0" indent="-143991" algn="l" defTabSz="13779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marR="0" lvl="0" indent="-143991" algn="l" defTabSz="13779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143991" marR="0" lvl="0" indent="-143991" algn="l" defTabSz="13779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Selecteer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Bijgesneden gebieden van afbeeldingen verwijderen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en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Standaardresolutie gebruiken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</a:p>
            <a:p>
              <a:pPr marL="143991" marR="0" lvl="0" indent="-143991" algn="l" defTabSz="13779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5000"/>
                <a:buFont typeface="Calibri" panose="020B0604020202020204" pitchFamily="34" charset="0"/>
                <a:buChar char="•"/>
                <a:tabLst/>
                <a:defRPr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Sluit af met een klik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OK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marR="0" lvl="0" indent="0" algn="l" defTabSz="5319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r>
                <a:rPr lang="nl-NL" sz="1050" b="0" i="0" u="sng" cap="all" baseline="0" noProof="1">
                  <a:solidFill>
                    <a:schemeClr val="accent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Stap 2:</a:t>
              </a:r>
            </a:p>
            <a:p>
              <a:pPr marL="143991" indent="-143991">
                <a:lnSpc>
                  <a:spcPct val="100000"/>
                </a:lnSpc>
                <a:buSzPct val="85000"/>
                <a:buFont typeface="Calibri" panose="020B0604020202020204" pitchFamily="34" charset="0"/>
                <a:buChar char="•"/>
              </a:pP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 tab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Start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klik op </a:t>
              </a:r>
              <a:r>
                <a:rPr lang="nl-NL" sz="1050" b="1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Opnieuw instellen</a:t>
              </a:r>
              <a:r>
                <a:rPr lang="nl-NL" sz="1050" b="0" i="0" u="none" baseline="0" noProof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:</a:t>
              </a: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indent="0">
                <a:lnSpc>
                  <a:spcPct val="100000"/>
                </a:lnSpc>
                <a:buFont typeface="Calibri" panose="020B0604020202020204" pitchFamily="34" charset="0"/>
                <a:buNone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0" marR="0" lvl="0" indent="0" algn="l" defTabSz="13779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alibri" panose="020B0604020202020204" pitchFamily="34" charset="0"/>
                <a:buNone/>
                <a:tabLst/>
                <a:defRPr/>
              </a:pPr>
              <a:endParaRPr lang="nl-NL" sz="1050" b="0" i="0" u="none" baseline="0" noProof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42" name="Lijn">
              <a:extLst>
                <a:ext uri="{FF2B5EF4-FFF2-40B4-BE49-F238E27FC236}">
                  <a16:creationId xmlns:a16="http://schemas.microsoft.com/office/drawing/2014/main" id="{ECE3DE52-C3EA-4DC1-B3F9-EEA3DBCEEE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75155" y="1584000"/>
              <a:ext cx="230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Icon Afbeeldingen comprimeren">
              <a:extLst>
                <a:ext uri="{FF2B5EF4-FFF2-40B4-BE49-F238E27FC236}">
                  <a16:creationId xmlns:a16="http://schemas.microsoft.com/office/drawing/2014/main" id="{242BF795-21CD-4CB0-B783-A5078CF86B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511434" y="3464874"/>
              <a:ext cx="1705213" cy="228632"/>
            </a:xfrm>
            <a:prstGeom prst="rect">
              <a:avLst/>
            </a:prstGeom>
          </p:spPr>
        </p:pic>
        <p:pic>
          <p:nvPicPr>
            <p:cNvPr id="144" name="Icon Opnieuw instellen">
              <a:extLst>
                <a:ext uri="{FF2B5EF4-FFF2-40B4-BE49-F238E27FC236}">
                  <a16:creationId xmlns:a16="http://schemas.microsoft.com/office/drawing/2014/main" id="{0F159EE5-0DB6-44B4-B1E3-B600765D8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170" y="4937066"/>
              <a:ext cx="1181265" cy="257211"/>
            </a:xfrm>
            <a:prstGeom prst="rect">
              <a:avLst/>
            </a:prstGeom>
          </p:spPr>
        </p:pic>
      </p:grpSp>
      <p:sp>
        <p:nvSpPr>
          <p:cNvPr id="145" name="Tijdelijke aanduiding voor datum 1">
            <a:extLst>
              <a:ext uri="{FF2B5EF4-FFF2-40B4-BE49-F238E27FC236}">
                <a16:creationId xmlns:a16="http://schemas.microsoft.com/office/drawing/2014/main" id="{3FFF70E0-9C62-42C0-999D-79C01874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84432" y="6695008"/>
            <a:ext cx="360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8B37950E-F7D9-49D4-8201-0A96F5749215}" type="datetime4">
              <a:rPr lang="nl-NL" smtClean="0"/>
              <a:t>8 september 2024</a:t>
            </a:fld>
            <a:endParaRPr lang="nl-NL" dirty="0"/>
          </a:p>
        </p:txBody>
      </p:sp>
      <p:sp>
        <p:nvSpPr>
          <p:cNvPr id="146" name="Tijdelijke aanduiding voor voettekst 2">
            <a:extLst>
              <a:ext uri="{FF2B5EF4-FFF2-40B4-BE49-F238E27FC236}">
                <a16:creationId xmlns:a16="http://schemas.microsoft.com/office/drawing/2014/main" id="{C970C9C0-2814-41BA-938D-B4F9E5E4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4432" y="6695010"/>
            <a:ext cx="36000" cy="90794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Titel van de presentatie via &gt;Invoegen &gt;Koptekst en voettekst</a:t>
            </a:r>
          </a:p>
        </p:txBody>
      </p:sp>
      <p:sp>
        <p:nvSpPr>
          <p:cNvPr id="147" name="Tijdelijke aanduiding voor dianummer 3">
            <a:extLst>
              <a:ext uri="{FF2B5EF4-FFF2-40B4-BE49-F238E27FC236}">
                <a16:creationId xmlns:a16="http://schemas.microsoft.com/office/drawing/2014/main" id="{0B7FD4F4-2E28-41DA-B738-FB098BA4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4432" y="6695008"/>
            <a:ext cx="36000" cy="1692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B8626174-7854-4699-ADD6-1A80D8049B5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8" name="Titel 4">
            <a:extLst>
              <a:ext uri="{FF2B5EF4-FFF2-40B4-BE49-F238E27FC236}">
                <a16:creationId xmlns:a16="http://schemas.microsoft.com/office/drawing/2014/main" id="{D1AB2F9D-80F5-47D5-B03F-079A6920C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0" y="-228203"/>
            <a:ext cx="360000" cy="153888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182031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55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0F234AFE-C731-6152-F796-7BF0A38C7A5B}"/>
              </a:ext>
            </a:extLst>
          </p:cNvPr>
          <p:cNvSpPr/>
          <p:nvPr userDrawn="1"/>
        </p:nvSpPr>
        <p:spPr>
          <a:xfrm>
            <a:off x="10861112" y="0"/>
            <a:ext cx="1330783" cy="2444005"/>
          </a:xfrm>
          <a:custGeom>
            <a:avLst/>
            <a:gdLst/>
            <a:ahLst/>
            <a:cxnLst/>
            <a:rect l="l" t="t" r="r" b="b"/>
            <a:pathLst>
              <a:path w="2194559" h="4030345">
                <a:moveTo>
                  <a:pt x="2194027" y="0"/>
                </a:moveTo>
                <a:lnTo>
                  <a:pt x="0" y="0"/>
                </a:lnTo>
                <a:lnTo>
                  <a:pt x="0" y="4030034"/>
                </a:lnTo>
                <a:lnTo>
                  <a:pt x="2194027" y="4030034"/>
                </a:lnTo>
                <a:lnTo>
                  <a:pt x="2194027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771" y="710922"/>
            <a:ext cx="4590216" cy="544871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2001" y="579075"/>
            <a:ext cx="4944000" cy="120259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2001" y="2160395"/>
            <a:ext cx="4944000" cy="41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30">
            <a:extLst>
              <a:ext uri="{FF2B5EF4-FFF2-40B4-BE49-F238E27FC236}">
                <a16:creationId xmlns:a16="http://schemas.microsoft.com/office/drawing/2014/main" id="{3E32BBCE-FF6A-ADAB-8C1A-5E606227E2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8964" y="5051234"/>
            <a:ext cx="3171600" cy="1602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3D77DB7D-3269-0A69-F6C3-AFAEFED31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50993" y="144100"/>
            <a:ext cx="1904400" cy="19044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274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0F234AFE-C731-6152-F796-7BF0A38C7A5B}"/>
              </a:ext>
            </a:extLst>
          </p:cNvPr>
          <p:cNvSpPr/>
          <p:nvPr userDrawn="1"/>
        </p:nvSpPr>
        <p:spPr>
          <a:xfrm>
            <a:off x="0" y="0"/>
            <a:ext cx="1330783" cy="2444005"/>
          </a:xfrm>
          <a:custGeom>
            <a:avLst/>
            <a:gdLst/>
            <a:ahLst/>
            <a:cxnLst/>
            <a:rect l="l" t="t" r="r" b="b"/>
            <a:pathLst>
              <a:path w="2194559" h="4030345">
                <a:moveTo>
                  <a:pt x="2194027" y="0"/>
                </a:moveTo>
                <a:lnTo>
                  <a:pt x="0" y="0"/>
                </a:lnTo>
                <a:lnTo>
                  <a:pt x="0" y="4030034"/>
                </a:lnTo>
                <a:lnTo>
                  <a:pt x="2194027" y="4030034"/>
                </a:lnTo>
                <a:lnTo>
                  <a:pt x="2194027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710922"/>
            <a:ext cx="4590216" cy="544871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2506" y="579075"/>
            <a:ext cx="4944000" cy="120259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2506" y="2160395"/>
            <a:ext cx="4944000" cy="41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30">
            <a:extLst>
              <a:ext uri="{FF2B5EF4-FFF2-40B4-BE49-F238E27FC236}">
                <a16:creationId xmlns:a16="http://schemas.microsoft.com/office/drawing/2014/main" id="{3E32BBCE-FF6A-ADAB-8C1A-5E606227E2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7195" y="5051234"/>
            <a:ext cx="3182400" cy="1591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3D77DB7D-3269-0A69-F6C3-AFAEFED31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6438" y="191681"/>
            <a:ext cx="1933200" cy="19332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0"/>
              </a:lnSpc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39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2EF39915-EC0C-29FE-CC6D-0251F9238FEF}"/>
              </a:ext>
            </a:extLst>
          </p:cNvPr>
          <p:cNvSpPr/>
          <p:nvPr userDrawn="1"/>
        </p:nvSpPr>
        <p:spPr>
          <a:xfrm>
            <a:off x="6096000" y="0"/>
            <a:ext cx="6095572" cy="68576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ADDC718-8FC4-24B0-C319-C1C89ECE29ED}"/>
              </a:ext>
            </a:extLst>
          </p:cNvPr>
          <p:cNvSpPr/>
          <p:nvPr userDrawn="1"/>
        </p:nvSpPr>
        <p:spPr>
          <a:xfrm>
            <a:off x="6095992" y="3"/>
            <a:ext cx="6095957" cy="6857615"/>
          </a:xfrm>
          <a:custGeom>
            <a:avLst/>
            <a:gdLst/>
            <a:ahLst/>
            <a:cxnLst/>
            <a:rect l="l" t="t" r="r" b="b"/>
            <a:pathLst>
              <a:path w="10052685" h="11308715">
                <a:moveTo>
                  <a:pt x="1736496" y="11308550"/>
                </a:moveTo>
                <a:lnTo>
                  <a:pt x="0" y="9502610"/>
                </a:lnTo>
                <a:lnTo>
                  <a:pt x="0" y="11104131"/>
                </a:lnTo>
                <a:lnTo>
                  <a:pt x="196570" y="11308550"/>
                </a:lnTo>
                <a:lnTo>
                  <a:pt x="1736496" y="11308550"/>
                </a:lnTo>
                <a:close/>
              </a:path>
              <a:path w="10052685" h="11308715">
                <a:moveTo>
                  <a:pt x="2279421" y="2576652"/>
                </a:moveTo>
                <a:lnTo>
                  <a:pt x="12" y="206057"/>
                </a:lnTo>
                <a:lnTo>
                  <a:pt x="12" y="1807578"/>
                </a:lnTo>
                <a:lnTo>
                  <a:pt x="753859" y="2591574"/>
                </a:lnTo>
                <a:lnTo>
                  <a:pt x="12" y="3387433"/>
                </a:lnTo>
                <a:lnTo>
                  <a:pt x="12" y="4995672"/>
                </a:lnTo>
                <a:lnTo>
                  <a:pt x="2279421" y="2576652"/>
                </a:lnTo>
                <a:close/>
              </a:path>
              <a:path w="10052685" h="11308715">
                <a:moveTo>
                  <a:pt x="5526964" y="2584856"/>
                </a:moveTo>
                <a:lnTo>
                  <a:pt x="3041548" y="0"/>
                </a:lnTo>
                <a:lnTo>
                  <a:pt x="1501609" y="0"/>
                </a:lnTo>
                <a:lnTo>
                  <a:pt x="4001414" y="2599791"/>
                </a:lnTo>
                <a:lnTo>
                  <a:pt x="0" y="6927837"/>
                </a:lnTo>
                <a:lnTo>
                  <a:pt x="0" y="8563000"/>
                </a:lnTo>
                <a:lnTo>
                  <a:pt x="5526964" y="2584856"/>
                </a:lnTo>
                <a:close/>
              </a:path>
              <a:path w="10052685" h="11308715">
                <a:moveTo>
                  <a:pt x="8564321" y="2584856"/>
                </a:moveTo>
                <a:lnTo>
                  <a:pt x="6078880" y="0"/>
                </a:lnTo>
                <a:lnTo>
                  <a:pt x="4538954" y="0"/>
                </a:lnTo>
                <a:lnTo>
                  <a:pt x="7038759" y="2599791"/>
                </a:lnTo>
                <a:lnTo>
                  <a:pt x="1068908" y="9056967"/>
                </a:lnTo>
                <a:lnTo>
                  <a:pt x="3233902" y="11308550"/>
                </a:lnTo>
                <a:lnTo>
                  <a:pt x="4773828" y="11308550"/>
                </a:lnTo>
                <a:lnTo>
                  <a:pt x="2594470" y="9042032"/>
                </a:lnTo>
                <a:lnTo>
                  <a:pt x="8564321" y="2584856"/>
                </a:lnTo>
                <a:close/>
              </a:path>
              <a:path w="10052685" h="11308715">
                <a:moveTo>
                  <a:pt x="10052050" y="6180798"/>
                </a:moveTo>
                <a:lnTo>
                  <a:pt x="7392962" y="9056967"/>
                </a:lnTo>
                <a:lnTo>
                  <a:pt x="9557956" y="11308550"/>
                </a:lnTo>
                <a:lnTo>
                  <a:pt x="10052050" y="11308550"/>
                </a:lnTo>
                <a:lnTo>
                  <a:pt x="10052050" y="10220896"/>
                </a:lnTo>
                <a:lnTo>
                  <a:pt x="8918524" y="9042032"/>
                </a:lnTo>
                <a:lnTo>
                  <a:pt x="10052050" y="7815961"/>
                </a:lnTo>
                <a:lnTo>
                  <a:pt x="10052050" y="6180798"/>
                </a:lnTo>
                <a:close/>
              </a:path>
              <a:path w="10052685" h="11308715">
                <a:moveTo>
                  <a:pt x="10052063" y="2625788"/>
                </a:moveTo>
                <a:lnTo>
                  <a:pt x="4106253" y="9056967"/>
                </a:lnTo>
                <a:lnTo>
                  <a:pt x="6271234" y="11308550"/>
                </a:lnTo>
                <a:lnTo>
                  <a:pt x="7811173" y="11308550"/>
                </a:lnTo>
                <a:lnTo>
                  <a:pt x="5631827" y="9042032"/>
                </a:lnTo>
                <a:lnTo>
                  <a:pt x="10052063" y="4260964"/>
                </a:lnTo>
                <a:lnTo>
                  <a:pt x="10052063" y="2625788"/>
                </a:lnTo>
                <a:close/>
              </a:path>
              <a:path w="10052685" h="11308715">
                <a:moveTo>
                  <a:pt x="10052063" y="973264"/>
                </a:moveTo>
                <a:lnTo>
                  <a:pt x="9116225" y="0"/>
                </a:lnTo>
                <a:lnTo>
                  <a:pt x="7576286" y="0"/>
                </a:lnTo>
                <a:lnTo>
                  <a:pt x="10052063" y="2574785"/>
                </a:lnTo>
                <a:lnTo>
                  <a:pt x="10052063" y="9732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1771" y="710922"/>
            <a:ext cx="4590216" cy="544871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999" y="2160395"/>
            <a:ext cx="4926658" cy="41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ADF68DE-19FC-E22C-0BA5-2742121A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98" y="522513"/>
            <a:ext cx="4926658" cy="1408654"/>
          </a:xfrm>
        </p:spPr>
        <p:txBody>
          <a:bodyPr/>
          <a:lstStyle/>
          <a:p>
            <a:r>
              <a:rPr lang="nl-NL" dirty="0"/>
              <a:t>[titel]</a:t>
            </a:r>
          </a:p>
        </p:txBody>
      </p:sp>
    </p:spTree>
    <p:extLst>
      <p:ext uri="{BB962C8B-B14F-4D97-AF65-F5344CB8AC3E}">
        <p14:creationId xmlns:p14="http://schemas.microsoft.com/office/powerpoint/2010/main" val="85903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01784" y="0"/>
            <a:ext cx="4590216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0000" y="609218"/>
            <a:ext cx="4944000" cy="1832529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0000" y="2552281"/>
            <a:ext cx="4944000" cy="3768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4896B93-08EF-7BD0-B9D4-3820E83B8258}"/>
              </a:ext>
            </a:extLst>
          </p:cNvPr>
          <p:cNvSpPr/>
          <p:nvPr/>
        </p:nvSpPr>
        <p:spPr>
          <a:xfrm>
            <a:off x="428" y="3429600"/>
            <a:ext cx="1714693" cy="1713600"/>
          </a:xfrm>
          <a:custGeom>
            <a:avLst/>
            <a:gdLst/>
            <a:ahLst/>
            <a:cxnLst/>
            <a:rect l="l" t="t" r="r" b="b"/>
            <a:pathLst>
              <a:path w="2827655" h="2827654">
                <a:moveTo>
                  <a:pt x="2827096" y="2827121"/>
                </a:moveTo>
                <a:lnTo>
                  <a:pt x="2825470" y="2778734"/>
                </a:lnTo>
                <a:lnTo>
                  <a:pt x="2820644" y="2731211"/>
                </a:lnTo>
                <a:lnTo>
                  <a:pt x="2812732" y="2684678"/>
                </a:lnTo>
                <a:lnTo>
                  <a:pt x="2801848" y="2639225"/>
                </a:lnTo>
                <a:lnTo>
                  <a:pt x="2788094" y="2594965"/>
                </a:lnTo>
                <a:lnTo>
                  <a:pt x="2771559" y="2552001"/>
                </a:lnTo>
                <a:lnTo>
                  <a:pt x="2752356" y="2510447"/>
                </a:lnTo>
                <a:lnTo>
                  <a:pt x="2730601" y="2470391"/>
                </a:lnTo>
                <a:lnTo>
                  <a:pt x="2706395" y="2431948"/>
                </a:lnTo>
                <a:lnTo>
                  <a:pt x="2679839" y="2395220"/>
                </a:lnTo>
                <a:lnTo>
                  <a:pt x="2651036" y="2360320"/>
                </a:lnTo>
                <a:lnTo>
                  <a:pt x="2620086" y="2327351"/>
                </a:lnTo>
                <a:lnTo>
                  <a:pt x="2587117" y="2296401"/>
                </a:lnTo>
                <a:lnTo>
                  <a:pt x="2552217" y="2267597"/>
                </a:lnTo>
                <a:lnTo>
                  <a:pt x="2515489" y="2241042"/>
                </a:lnTo>
                <a:lnTo>
                  <a:pt x="2477058" y="2216835"/>
                </a:lnTo>
                <a:lnTo>
                  <a:pt x="2437003" y="2195080"/>
                </a:lnTo>
                <a:lnTo>
                  <a:pt x="2395436" y="2175878"/>
                </a:lnTo>
                <a:lnTo>
                  <a:pt x="2352484" y="2159343"/>
                </a:lnTo>
                <a:lnTo>
                  <a:pt x="2308225" y="2145576"/>
                </a:lnTo>
                <a:lnTo>
                  <a:pt x="2262771" y="2134692"/>
                </a:lnTo>
                <a:lnTo>
                  <a:pt x="2216239" y="2126792"/>
                </a:lnTo>
                <a:lnTo>
                  <a:pt x="2168728" y="2121966"/>
                </a:lnTo>
                <a:lnTo>
                  <a:pt x="2120341" y="2120341"/>
                </a:lnTo>
                <a:lnTo>
                  <a:pt x="2071954" y="2121966"/>
                </a:lnTo>
                <a:lnTo>
                  <a:pt x="2024430" y="2126792"/>
                </a:lnTo>
                <a:lnTo>
                  <a:pt x="1977898" y="2134692"/>
                </a:lnTo>
                <a:lnTo>
                  <a:pt x="1932444" y="2145576"/>
                </a:lnTo>
                <a:lnTo>
                  <a:pt x="1888185" y="2159343"/>
                </a:lnTo>
                <a:lnTo>
                  <a:pt x="1845221" y="2175878"/>
                </a:lnTo>
                <a:lnTo>
                  <a:pt x="1803666" y="2195080"/>
                </a:lnTo>
                <a:lnTo>
                  <a:pt x="1763610" y="2216835"/>
                </a:lnTo>
                <a:lnTo>
                  <a:pt x="1725168" y="2241042"/>
                </a:lnTo>
                <a:lnTo>
                  <a:pt x="1688439" y="2267597"/>
                </a:lnTo>
                <a:lnTo>
                  <a:pt x="1653540" y="2296401"/>
                </a:lnTo>
                <a:lnTo>
                  <a:pt x="1620570" y="2327351"/>
                </a:lnTo>
                <a:lnTo>
                  <a:pt x="1589620" y="2360320"/>
                </a:lnTo>
                <a:lnTo>
                  <a:pt x="1560817" y="2395220"/>
                </a:lnTo>
                <a:lnTo>
                  <a:pt x="1534261" y="2431948"/>
                </a:lnTo>
                <a:lnTo>
                  <a:pt x="1510055" y="2470391"/>
                </a:lnTo>
                <a:lnTo>
                  <a:pt x="1488300" y="2510447"/>
                </a:lnTo>
                <a:lnTo>
                  <a:pt x="1469097" y="2552001"/>
                </a:lnTo>
                <a:lnTo>
                  <a:pt x="1452562" y="2594965"/>
                </a:lnTo>
                <a:lnTo>
                  <a:pt x="1438808" y="2639225"/>
                </a:lnTo>
                <a:lnTo>
                  <a:pt x="1427911" y="2684678"/>
                </a:lnTo>
                <a:lnTo>
                  <a:pt x="1420012" y="2731211"/>
                </a:lnTo>
                <a:lnTo>
                  <a:pt x="1415186" y="2778734"/>
                </a:lnTo>
                <a:lnTo>
                  <a:pt x="1413560" y="2826943"/>
                </a:lnTo>
                <a:lnTo>
                  <a:pt x="1411935" y="2778734"/>
                </a:lnTo>
                <a:lnTo>
                  <a:pt x="1407121" y="2731211"/>
                </a:lnTo>
                <a:lnTo>
                  <a:pt x="1399209" y="2684678"/>
                </a:lnTo>
                <a:lnTo>
                  <a:pt x="1388325" y="2639225"/>
                </a:lnTo>
                <a:lnTo>
                  <a:pt x="1374559" y="2594965"/>
                </a:lnTo>
                <a:lnTo>
                  <a:pt x="1358023" y="2552001"/>
                </a:lnTo>
                <a:lnTo>
                  <a:pt x="1338834" y="2510447"/>
                </a:lnTo>
                <a:lnTo>
                  <a:pt x="1317078" y="2470391"/>
                </a:lnTo>
                <a:lnTo>
                  <a:pt x="1292860" y="2431948"/>
                </a:lnTo>
                <a:lnTo>
                  <a:pt x="1266304" y="2395220"/>
                </a:lnTo>
                <a:lnTo>
                  <a:pt x="1237500" y="2360320"/>
                </a:lnTo>
                <a:lnTo>
                  <a:pt x="1206563" y="2327351"/>
                </a:lnTo>
                <a:lnTo>
                  <a:pt x="1173581" y="2296401"/>
                </a:lnTo>
                <a:lnTo>
                  <a:pt x="1138682" y="2267597"/>
                </a:lnTo>
                <a:lnTo>
                  <a:pt x="1101966" y="2241042"/>
                </a:lnTo>
                <a:lnTo>
                  <a:pt x="1063523" y="2216835"/>
                </a:lnTo>
                <a:lnTo>
                  <a:pt x="1023467" y="2195080"/>
                </a:lnTo>
                <a:lnTo>
                  <a:pt x="981900" y="2175878"/>
                </a:lnTo>
                <a:lnTo>
                  <a:pt x="938936" y="2159343"/>
                </a:lnTo>
                <a:lnTo>
                  <a:pt x="894676" y="2145576"/>
                </a:lnTo>
                <a:lnTo>
                  <a:pt x="849223" y="2134692"/>
                </a:lnTo>
                <a:lnTo>
                  <a:pt x="802690" y="2126792"/>
                </a:lnTo>
                <a:lnTo>
                  <a:pt x="755180" y="2121966"/>
                </a:lnTo>
                <a:lnTo>
                  <a:pt x="706780" y="2120341"/>
                </a:lnTo>
                <a:lnTo>
                  <a:pt x="658393" y="2121966"/>
                </a:lnTo>
                <a:lnTo>
                  <a:pt x="610870" y="2126792"/>
                </a:lnTo>
                <a:lnTo>
                  <a:pt x="564337" y="2134692"/>
                </a:lnTo>
                <a:lnTo>
                  <a:pt x="518883" y="2145576"/>
                </a:lnTo>
                <a:lnTo>
                  <a:pt x="474624" y="2159343"/>
                </a:lnTo>
                <a:lnTo>
                  <a:pt x="431660" y="2175878"/>
                </a:lnTo>
                <a:lnTo>
                  <a:pt x="390105" y="2195080"/>
                </a:lnTo>
                <a:lnTo>
                  <a:pt x="350050" y="2216835"/>
                </a:lnTo>
                <a:lnTo>
                  <a:pt x="311607" y="2241042"/>
                </a:lnTo>
                <a:lnTo>
                  <a:pt x="274878" y="2267597"/>
                </a:lnTo>
                <a:lnTo>
                  <a:pt x="239979" y="2296401"/>
                </a:lnTo>
                <a:lnTo>
                  <a:pt x="206997" y="2327351"/>
                </a:lnTo>
                <a:lnTo>
                  <a:pt x="176060" y="2360320"/>
                </a:lnTo>
                <a:lnTo>
                  <a:pt x="147256" y="2395220"/>
                </a:lnTo>
                <a:lnTo>
                  <a:pt x="120700" y="2431948"/>
                </a:lnTo>
                <a:lnTo>
                  <a:pt x="96494" y="2470391"/>
                </a:lnTo>
                <a:lnTo>
                  <a:pt x="74739" y="2510447"/>
                </a:lnTo>
                <a:lnTo>
                  <a:pt x="55537" y="2552001"/>
                </a:lnTo>
                <a:lnTo>
                  <a:pt x="39001" y="2594965"/>
                </a:lnTo>
                <a:lnTo>
                  <a:pt x="25247" y="2639225"/>
                </a:lnTo>
                <a:lnTo>
                  <a:pt x="14351" y="2684678"/>
                </a:lnTo>
                <a:lnTo>
                  <a:pt x="6451" y="2731211"/>
                </a:lnTo>
                <a:lnTo>
                  <a:pt x="1625" y="2778734"/>
                </a:lnTo>
                <a:lnTo>
                  <a:pt x="0" y="2827121"/>
                </a:lnTo>
                <a:lnTo>
                  <a:pt x="1413560" y="2827121"/>
                </a:lnTo>
                <a:lnTo>
                  <a:pt x="2827096" y="2827121"/>
                </a:lnTo>
                <a:close/>
              </a:path>
              <a:path w="2827655" h="2827654">
                <a:moveTo>
                  <a:pt x="2827134" y="0"/>
                </a:moveTo>
                <a:lnTo>
                  <a:pt x="1413560" y="0"/>
                </a:lnTo>
                <a:lnTo>
                  <a:pt x="1415186" y="48387"/>
                </a:lnTo>
                <a:lnTo>
                  <a:pt x="1420012" y="95910"/>
                </a:lnTo>
                <a:lnTo>
                  <a:pt x="1427911" y="142443"/>
                </a:lnTo>
                <a:lnTo>
                  <a:pt x="1438808" y="187896"/>
                </a:lnTo>
                <a:lnTo>
                  <a:pt x="1452562" y="232156"/>
                </a:lnTo>
                <a:lnTo>
                  <a:pt x="1469097" y="275120"/>
                </a:lnTo>
                <a:lnTo>
                  <a:pt x="1488300" y="316674"/>
                </a:lnTo>
                <a:lnTo>
                  <a:pt x="1510055" y="356730"/>
                </a:lnTo>
                <a:lnTo>
                  <a:pt x="1534261" y="395173"/>
                </a:lnTo>
                <a:lnTo>
                  <a:pt x="1560817" y="431901"/>
                </a:lnTo>
                <a:lnTo>
                  <a:pt x="1589620" y="466801"/>
                </a:lnTo>
                <a:lnTo>
                  <a:pt x="1620570" y="499770"/>
                </a:lnTo>
                <a:lnTo>
                  <a:pt x="1653540" y="530720"/>
                </a:lnTo>
                <a:lnTo>
                  <a:pt x="1688439" y="559523"/>
                </a:lnTo>
                <a:lnTo>
                  <a:pt x="1725168" y="586079"/>
                </a:lnTo>
                <a:lnTo>
                  <a:pt x="1763610" y="610285"/>
                </a:lnTo>
                <a:lnTo>
                  <a:pt x="1803666" y="632040"/>
                </a:lnTo>
                <a:lnTo>
                  <a:pt x="1845221" y="651243"/>
                </a:lnTo>
                <a:lnTo>
                  <a:pt x="1888185" y="667778"/>
                </a:lnTo>
                <a:lnTo>
                  <a:pt x="1932444" y="681532"/>
                </a:lnTo>
                <a:lnTo>
                  <a:pt x="1977898" y="692429"/>
                </a:lnTo>
                <a:lnTo>
                  <a:pt x="2024430" y="700328"/>
                </a:lnTo>
                <a:lnTo>
                  <a:pt x="2071954" y="705154"/>
                </a:lnTo>
                <a:lnTo>
                  <a:pt x="2119960" y="706780"/>
                </a:lnTo>
                <a:lnTo>
                  <a:pt x="2071954" y="708393"/>
                </a:lnTo>
                <a:lnTo>
                  <a:pt x="2024443" y="713206"/>
                </a:lnTo>
                <a:lnTo>
                  <a:pt x="1977910" y="721118"/>
                </a:lnTo>
                <a:lnTo>
                  <a:pt x="1932457" y="732002"/>
                </a:lnTo>
                <a:lnTo>
                  <a:pt x="1888197" y="745769"/>
                </a:lnTo>
                <a:lnTo>
                  <a:pt x="1845246" y="762304"/>
                </a:lnTo>
                <a:lnTo>
                  <a:pt x="1803679" y="781507"/>
                </a:lnTo>
                <a:lnTo>
                  <a:pt x="1763623" y="803262"/>
                </a:lnTo>
                <a:lnTo>
                  <a:pt x="1725180" y="827468"/>
                </a:lnTo>
                <a:lnTo>
                  <a:pt x="1688452" y="854036"/>
                </a:lnTo>
                <a:lnTo>
                  <a:pt x="1653552" y="882840"/>
                </a:lnTo>
                <a:lnTo>
                  <a:pt x="1620583" y="913777"/>
                </a:lnTo>
                <a:lnTo>
                  <a:pt x="1589633" y="946759"/>
                </a:lnTo>
                <a:lnTo>
                  <a:pt x="1560830" y="981659"/>
                </a:lnTo>
                <a:lnTo>
                  <a:pt x="1534274" y="1018387"/>
                </a:lnTo>
                <a:lnTo>
                  <a:pt x="1510055" y="1056830"/>
                </a:lnTo>
                <a:lnTo>
                  <a:pt x="1488300" y="1096886"/>
                </a:lnTo>
                <a:lnTo>
                  <a:pt x="1469110" y="1138440"/>
                </a:lnTo>
                <a:lnTo>
                  <a:pt x="1452575" y="1181404"/>
                </a:lnTo>
                <a:lnTo>
                  <a:pt x="1438808" y="1225664"/>
                </a:lnTo>
                <a:lnTo>
                  <a:pt x="1427924" y="1271117"/>
                </a:lnTo>
                <a:lnTo>
                  <a:pt x="1420012" y="1317650"/>
                </a:lnTo>
                <a:lnTo>
                  <a:pt x="1415186" y="1365161"/>
                </a:lnTo>
                <a:lnTo>
                  <a:pt x="1413560" y="1413370"/>
                </a:lnTo>
                <a:lnTo>
                  <a:pt x="1411935" y="1365161"/>
                </a:lnTo>
                <a:lnTo>
                  <a:pt x="1407121" y="1317650"/>
                </a:lnTo>
                <a:lnTo>
                  <a:pt x="1399209" y="1271117"/>
                </a:lnTo>
                <a:lnTo>
                  <a:pt x="1388325" y="1225664"/>
                </a:lnTo>
                <a:lnTo>
                  <a:pt x="1374559" y="1181404"/>
                </a:lnTo>
                <a:lnTo>
                  <a:pt x="1358023" y="1138440"/>
                </a:lnTo>
                <a:lnTo>
                  <a:pt x="1338821" y="1096886"/>
                </a:lnTo>
                <a:lnTo>
                  <a:pt x="1317066" y="1056830"/>
                </a:lnTo>
                <a:lnTo>
                  <a:pt x="1292860" y="1018387"/>
                </a:lnTo>
                <a:lnTo>
                  <a:pt x="1266291" y="981659"/>
                </a:lnTo>
                <a:lnTo>
                  <a:pt x="1237488" y="946759"/>
                </a:lnTo>
                <a:lnTo>
                  <a:pt x="1206550" y="913777"/>
                </a:lnTo>
                <a:lnTo>
                  <a:pt x="1173568" y="882840"/>
                </a:lnTo>
                <a:lnTo>
                  <a:pt x="1138669" y="854036"/>
                </a:lnTo>
                <a:lnTo>
                  <a:pt x="1101940" y="827468"/>
                </a:lnTo>
                <a:lnTo>
                  <a:pt x="1063498" y="803262"/>
                </a:lnTo>
                <a:lnTo>
                  <a:pt x="1023454" y="781507"/>
                </a:lnTo>
                <a:lnTo>
                  <a:pt x="981887" y="762304"/>
                </a:lnTo>
                <a:lnTo>
                  <a:pt x="938923" y="745769"/>
                </a:lnTo>
                <a:lnTo>
                  <a:pt x="894664" y="732002"/>
                </a:lnTo>
                <a:lnTo>
                  <a:pt x="849223" y="721118"/>
                </a:lnTo>
                <a:lnTo>
                  <a:pt x="802690" y="713206"/>
                </a:lnTo>
                <a:lnTo>
                  <a:pt x="755180" y="708393"/>
                </a:lnTo>
                <a:lnTo>
                  <a:pt x="707174" y="706780"/>
                </a:lnTo>
                <a:lnTo>
                  <a:pt x="755192" y="705154"/>
                </a:lnTo>
                <a:lnTo>
                  <a:pt x="802716" y="700328"/>
                </a:lnTo>
                <a:lnTo>
                  <a:pt x="849249" y="692429"/>
                </a:lnTo>
                <a:lnTo>
                  <a:pt x="894702" y="681532"/>
                </a:lnTo>
                <a:lnTo>
                  <a:pt x="938949" y="667778"/>
                </a:lnTo>
                <a:lnTo>
                  <a:pt x="981913" y="651243"/>
                </a:lnTo>
                <a:lnTo>
                  <a:pt x="1023480" y="632040"/>
                </a:lnTo>
                <a:lnTo>
                  <a:pt x="1063523" y="610285"/>
                </a:lnTo>
                <a:lnTo>
                  <a:pt x="1101966" y="586079"/>
                </a:lnTo>
                <a:lnTo>
                  <a:pt x="1138694" y="559523"/>
                </a:lnTo>
                <a:lnTo>
                  <a:pt x="1173594" y="530720"/>
                </a:lnTo>
                <a:lnTo>
                  <a:pt x="1206563" y="499770"/>
                </a:lnTo>
                <a:lnTo>
                  <a:pt x="1237500" y="466801"/>
                </a:lnTo>
                <a:lnTo>
                  <a:pt x="1266304" y="431901"/>
                </a:lnTo>
                <a:lnTo>
                  <a:pt x="1292860" y="395173"/>
                </a:lnTo>
                <a:lnTo>
                  <a:pt x="1317066" y="356730"/>
                </a:lnTo>
                <a:lnTo>
                  <a:pt x="1338821" y="316674"/>
                </a:lnTo>
                <a:lnTo>
                  <a:pt x="1358023" y="275120"/>
                </a:lnTo>
                <a:lnTo>
                  <a:pt x="1374546" y="232156"/>
                </a:lnTo>
                <a:lnTo>
                  <a:pt x="1388313" y="187896"/>
                </a:lnTo>
                <a:lnTo>
                  <a:pt x="1399197" y="142443"/>
                </a:lnTo>
                <a:lnTo>
                  <a:pt x="1407109" y="95910"/>
                </a:lnTo>
                <a:lnTo>
                  <a:pt x="1411922" y="48387"/>
                </a:lnTo>
                <a:lnTo>
                  <a:pt x="1413560" y="0"/>
                </a:lnTo>
                <a:lnTo>
                  <a:pt x="12" y="0"/>
                </a:lnTo>
                <a:lnTo>
                  <a:pt x="1651" y="48387"/>
                </a:lnTo>
                <a:lnTo>
                  <a:pt x="6464" y="95910"/>
                </a:lnTo>
                <a:lnTo>
                  <a:pt x="14376" y="142443"/>
                </a:lnTo>
                <a:lnTo>
                  <a:pt x="25260" y="187896"/>
                </a:lnTo>
                <a:lnTo>
                  <a:pt x="39027" y="232156"/>
                </a:lnTo>
                <a:lnTo>
                  <a:pt x="55562" y="275120"/>
                </a:lnTo>
                <a:lnTo>
                  <a:pt x="74752" y="316674"/>
                </a:lnTo>
                <a:lnTo>
                  <a:pt x="96507" y="356730"/>
                </a:lnTo>
                <a:lnTo>
                  <a:pt x="120713" y="395173"/>
                </a:lnTo>
                <a:lnTo>
                  <a:pt x="147281" y="431901"/>
                </a:lnTo>
                <a:lnTo>
                  <a:pt x="176085" y="466801"/>
                </a:lnTo>
                <a:lnTo>
                  <a:pt x="207022" y="499770"/>
                </a:lnTo>
                <a:lnTo>
                  <a:pt x="239991" y="530720"/>
                </a:lnTo>
                <a:lnTo>
                  <a:pt x="274904" y="559523"/>
                </a:lnTo>
                <a:lnTo>
                  <a:pt x="311619" y="586079"/>
                </a:lnTo>
                <a:lnTo>
                  <a:pt x="350062" y="610285"/>
                </a:lnTo>
                <a:lnTo>
                  <a:pt x="390118" y="632040"/>
                </a:lnTo>
                <a:lnTo>
                  <a:pt x="431685" y="651243"/>
                </a:lnTo>
                <a:lnTo>
                  <a:pt x="474649" y="667778"/>
                </a:lnTo>
                <a:lnTo>
                  <a:pt x="518909" y="681532"/>
                </a:lnTo>
                <a:lnTo>
                  <a:pt x="564349" y="692429"/>
                </a:lnTo>
                <a:lnTo>
                  <a:pt x="610895" y="700328"/>
                </a:lnTo>
                <a:lnTo>
                  <a:pt x="658406" y="705154"/>
                </a:lnTo>
                <a:lnTo>
                  <a:pt x="706412" y="706767"/>
                </a:lnTo>
                <a:lnTo>
                  <a:pt x="658393" y="708393"/>
                </a:lnTo>
                <a:lnTo>
                  <a:pt x="610882" y="713206"/>
                </a:lnTo>
                <a:lnTo>
                  <a:pt x="564349" y="721118"/>
                </a:lnTo>
                <a:lnTo>
                  <a:pt x="518909" y="732002"/>
                </a:lnTo>
                <a:lnTo>
                  <a:pt x="474649" y="745769"/>
                </a:lnTo>
                <a:lnTo>
                  <a:pt x="431685" y="762304"/>
                </a:lnTo>
                <a:lnTo>
                  <a:pt x="390118" y="781507"/>
                </a:lnTo>
                <a:lnTo>
                  <a:pt x="350075" y="803262"/>
                </a:lnTo>
                <a:lnTo>
                  <a:pt x="311632" y="827468"/>
                </a:lnTo>
                <a:lnTo>
                  <a:pt x="274904" y="854036"/>
                </a:lnTo>
                <a:lnTo>
                  <a:pt x="240004" y="882840"/>
                </a:lnTo>
                <a:lnTo>
                  <a:pt x="207022" y="913777"/>
                </a:lnTo>
                <a:lnTo>
                  <a:pt x="176085" y="946759"/>
                </a:lnTo>
                <a:lnTo>
                  <a:pt x="147281" y="981659"/>
                </a:lnTo>
                <a:lnTo>
                  <a:pt x="120713" y="1018387"/>
                </a:lnTo>
                <a:lnTo>
                  <a:pt x="96507" y="1056830"/>
                </a:lnTo>
                <a:lnTo>
                  <a:pt x="74752" y="1096886"/>
                </a:lnTo>
                <a:lnTo>
                  <a:pt x="55549" y="1138440"/>
                </a:lnTo>
                <a:lnTo>
                  <a:pt x="39014" y="1181404"/>
                </a:lnTo>
                <a:lnTo>
                  <a:pt x="25247" y="1225664"/>
                </a:lnTo>
                <a:lnTo>
                  <a:pt x="14363" y="1271117"/>
                </a:lnTo>
                <a:lnTo>
                  <a:pt x="6451" y="1317650"/>
                </a:lnTo>
                <a:lnTo>
                  <a:pt x="1638" y="1365161"/>
                </a:lnTo>
                <a:lnTo>
                  <a:pt x="0" y="1413548"/>
                </a:lnTo>
                <a:lnTo>
                  <a:pt x="1638" y="1461947"/>
                </a:lnTo>
                <a:lnTo>
                  <a:pt x="6451" y="1509458"/>
                </a:lnTo>
                <a:lnTo>
                  <a:pt x="14363" y="1556004"/>
                </a:lnTo>
                <a:lnTo>
                  <a:pt x="25247" y="1601444"/>
                </a:lnTo>
                <a:lnTo>
                  <a:pt x="39014" y="1645704"/>
                </a:lnTo>
                <a:lnTo>
                  <a:pt x="55549" y="1688668"/>
                </a:lnTo>
                <a:lnTo>
                  <a:pt x="74752" y="1730235"/>
                </a:lnTo>
                <a:lnTo>
                  <a:pt x="96507" y="1770291"/>
                </a:lnTo>
                <a:lnTo>
                  <a:pt x="120713" y="1808734"/>
                </a:lnTo>
                <a:lnTo>
                  <a:pt x="147281" y="1845449"/>
                </a:lnTo>
                <a:lnTo>
                  <a:pt x="176085" y="1880349"/>
                </a:lnTo>
                <a:lnTo>
                  <a:pt x="207022" y="1913331"/>
                </a:lnTo>
                <a:lnTo>
                  <a:pt x="240004" y="1944268"/>
                </a:lnTo>
                <a:lnTo>
                  <a:pt x="274904" y="1973072"/>
                </a:lnTo>
                <a:lnTo>
                  <a:pt x="311632" y="1999627"/>
                </a:lnTo>
                <a:lnTo>
                  <a:pt x="350075" y="2023846"/>
                </a:lnTo>
                <a:lnTo>
                  <a:pt x="390118" y="2045601"/>
                </a:lnTo>
                <a:lnTo>
                  <a:pt x="431685" y="2064791"/>
                </a:lnTo>
                <a:lnTo>
                  <a:pt x="474649" y="2081326"/>
                </a:lnTo>
                <a:lnTo>
                  <a:pt x="518909" y="2095093"/>
                </a:lnTo>
                <a:lnTo>
                  <a:pt x="564349" y="2105977"/>
                </a:lnTo>
                <a:lnTo>
                  <a:pt x="610882" y="2113889"/>
                </a:lnTo>
                <a:lnTo>
                  <a:pt x="658393" y="2118703"/>
                </a:lnTo>
                <a:lnTo>
                  <a:pt x="706780" y="2120341"/>
                </a:lnTo>
                <a:lnTo>
                  <a:pt x="755180" y="2118703"/>
                </a:lnTo>
                <a:lnTo>
                  <a:pt x="802690" y="2113889"/>
                </a:lnTo>
                <a:lnTo>
                  <a:pt x="849223" y="2105977"/>
                </a:lnTo>
                <a:lnTo>
                  <a:pt x="894664" y="2095093"/>
                </a:lnTo>
                <a:lnTo>
                  <a:pt x="938923" y="2081326"/>
                </a:lnTo>
                <a:lnTo>
                  <a:pt x="981887" y="2064791"/>
                </a:lnTo>
                <a:lnTo>
                  <a:pt x="1023454" y="2045601"/>
                </a:lnTo>
                <a:lnTo>
                  <a:pt x="1063498" y="2023846"/>
                </a:lnTo>
                <a:lnTo>
                  <a:pt x="1101940" y="1999627"/>
                </a:lnTo>
                <a:lnTo>
                  <a:pt x="1138669" y="1973072"/>
                </a:lnTo>
                <a:lnTo>
                  <a:pt x="1173568" y="1944268"/>
                </a:lnTo>
                <a:lnTo>
                  <a:pt x="1206550" y="1913331"/>
                </a:lnTo>
                <a:lnTo>
                  <a:pt x="1237488" y="1880349"/>
                </a:lnTo>
                <a:lnTo>
                  <a:pt x="1266291" y="1845449"/>
                </a:lnTo>
                <a:lnTo>
                  <a:pt x="1292860" y="1808734"/>
                </a:lnTo>
                <a:lnTo>
                  <a:pt x="1317066" y="1770291"/>
                </a:lnTo>
                <a:lnTo>
                  <a:pt x="1338821" y="1730235"/>
                </a:lnTo>
                <a:lnTo>
                  <a:pt x="1358023" y="1688668"/>
                </a:lnTo>
                <a:lnTo>
                  <a:pt x="1374559" y="1645704"/>
                </a:lnTo>
                <a:lnTo>
                  <a:pt x="1388325" y="1601444"/>
                </a:lnTo>
                <a:lnTo>
                  <a:pt x="1399209" y="1556004"/>
                </a:lnTo>
                <a:lnTo>
                  <a:pt x="1407121" y="1509458"/>
                </a:lnTo>
                <a:lnTo>
                  <a:pt x="1411935" y="1461947"/>
                </a:lnTo>
                <a:lnTo>
                  <a:pt x="1413560" y="1413738"/>
                </a:lnTo>
                <a:lnTo>
                  <a:pt x="1415186" y="1461947"/>
                </a:lnTo>
                <a:lnTo>
                  <a:pt x="1420012" y="1509458"/>
                </a:lnTo>
                <a:lnTo>
                  <a:pt x="1427924" y="1556004"/>
                </a:lnTo>
                <a:lnTo>
                  <a:pt x="1438808" y="1601444"/>
                </a:lnTo>
                <a:lnTo>
                  <a:pt x="1452575" y="1645704"/>
                </a:lnTo>
                <a:lnTo>
                  <a:pt x="1469110" y="1688668"/>
                </a:lnTo>
                <a:lnTo>
                  <a:pt x="1488300" y="1730235"/>
                </a:lnTo>
                <a:lnTo>
                  <a:pt x="1510055" y="1770291"/>
                </a:lnTo>
                <a:lnTo>
                  <a:pt x="1534274" y="1808734"/>
                </a:lnTo>
                <a:lnTo>
                  <a:pt x="1560830" y="1845449"/>
                </a:lnTo>
                <a:lnTo>
                  <a:pt x="1589633" y="1880349"/>
                </a:lnTo>
                <a:lnTo>
                  <a:pt x="1620583" y="1913331"/>
                </a:lnTo>
                <a:lnTo>
                  <a:pt x="1653552" y="1944268"/>
                </a:lnTo>
                <a:lnTo>
                  <a:pt x="1688452" y="1973072"/>
                </a:lnTo>
                <a:lnTo>
                  <a:pt x="1725180" y="1999627"/>
                </a:lnTo>
                <a:lnTo>
                  <a:pt x="1763623" y="2023846"/>
                </a:lnTo>
                <a:lnTo>
                  <a:pt x="1803679" y="2045601"/>
                </a:lnTo>
                <a:lnTo>
                  <a:pt x="1845246" y="2064791"/>
                </a:lnTo>
                <a:lnTo>
                  <a:pt x="1888197" y="2081326"/>
                </a:lnTo>
                <a:lnTo>
                  <a:pt x="1932457" y="2095093"/>
                </a:lnTo>
                <a:lnTo>
                  <a:pt x="1977910" y="2105977"/>
                </a:lnTo>
                <a:lnTo>
                  <a:pt x="2024443" y="2113889"/>
                </a:lnTo>
                <a:lnTo>
                  <a:pt x="2071954" y="2118703"/>
                </a:lnTo>
                <a:lnTo>
                  <a:pt x="2120341" y="2120341"/>
                </a:lnTo>
                <a:lnTo>
                  <a:pt x="2168728" y="2118703"/>
                </a:lnTo>
                <a:lnTo>
                  <a:pt x="2216251" y="2113889"/>
                </a:lnTo>
                <a:lnTo>
                  <a:pt x="2262784" y="2105977"/>
                </a:lnTo>
                <a:lnTo>
                  <a:pt x="2308225" y="2095093"/>
                </a:lnTo>
                <a:lnTo>
                  <a:pt x="2352484" y="2081326"/>
                </a:lnTo>
                <a:lnTo>
                  <a:pt x="2395448" y="2064791"/>
                </a:lnTo>
                <a:lnTo>
                  <a:pt x="2437003" y="2045601"/>
                </a:lnTo>
                <a:lnTo>
                  <a:pt x="2477058" y="2023846"/>
                </a:lnTo>
                <a:lnTo>
                  <a:pt x="2515501" y="1999627"/>
                </a:lnTo>
                <a:lnTo>
                  <a:pt x="2552230" y="1973072"/>
                </a:lnTo>
                <a:lnTo>
                  <a:pt x="2587129" y="1944268"/>
                </a:lnTo>
                <a:lnTo>
                  <a:pt x="2620111" y="1913331"/>
                </a:lnTo>
                <a:lnTo>
                  <a:pt x="2651048" y="1880349"/>
                </a:lnTo>
                <a:lnTo>
                  <a:pt x="2679852" y="1845449"/>
                </a:lnTo>
                <a:lnTo>
                  <a:pt x="2706420" y="1808734"/>
                </a:lnTo>
                <a:lnTo>
                  <a:pt x="2730627" y="1770291"/>
                </a:lnTo>
                <a:lnTo>
                  <a:pt x="2752382" y="1730235"/>
                </a:lnTo>
                <a:lnTo>
                  <a:pt x="2771584" y="1688668"/>
                </a:lnTo>
                <a:lnTo>
                  <a:pt x="2788120" y="1645704"/>
                </a:lnTo>
                <a:lnTo>
                  <a:pt x="2801874" y="1601444"/>
                </a:lnTo>
                <a:lnTo>
                  <a:pt x="2812770" y="1556004"/>
                </a:lnTo>
                <a:lnTo>
                  <a:pt x="2820670" y="1509458"/>
                </a:lnTo>
                <a:lnTo>
                  <a:pt x="2825496" y="1461947"/>
                </a:lnTo>
                <a:lnTo>
                  <a:pt x="2827134" y="1413548"/>
                </a:lnTo>
                <a:lnTo>
                  <a:pt x="2825496" y="1365161"/>
                </a:lnTo>
                <a:lnTo>
                  <a:pt x="2820670" y="1317650"/>
                </a:lnTo>
                <a:lnTo>
                  <a:pt x="2812770" y="1271117"/>
                </a:lnTo>
                <a:lnTo>
                  <a:pt x="2801874" y="1225664"/>
                </a:lnTo>
                <a:lnTo>
                  <a:pt x="2788120" y="1181404"/>
                </a:lnTo>
                <a:lnTo>
                  <a:pt x="2771584" y="1138440"/>
                </a:lnTo>
                <a:lnTo>
                  <a:pt x="2752382" y="1096886"/>
                </a:lnTo>
                <a:lnTo>
                  <a:pt x="2730627" y="1056830"/>
                </a:lnTo>
                <a:lnTo>
                  <a:pt x="2706420" y="1018387"/>
                </a:lnTo>
                <a:lnTo>
                  <a:pt x="2679852" y="981659"/>
                </a:lnTo>
                <a:lnTo>
                  <a:pt x="2651048" y="946759"/>
                </a:lnTo>
                <a:lnTo>
                  <a:pt x="2620111" y="913777"/>
                </a:lnTo>
                <a:lnTo>
                  <a:pt x="2587129" y="882840"/>
                </a:lnTo>
                <a:lnTo>
                  <a:pt x="2552230" y="854036"/>
                </a:lnTo>
                <a:lnTo>
                  <a:pt x="2515501" y="827468"/>
                </a:lnTo>
                <a:lnTo>
                  <a:pt x="2477058" y="803262"/>
                </a:lnTo>
                <a:lnTo>
                  <a:pt x="2437003" y="781507"/>
                </a:lnTo>
                <a:lnTo>
                  <a:pt x="2395448" y="762304"/>
                </a:lnTo>
                <a:lnTo>
                  <a:pt x="2352484" y="745769"/>
                </a:lnTo>
                <a:lnTo>
                  <a:pt x="2308225" y="732002"/>
                </a:lnTo>
                <a:lnTo>
                  <a:pt x="2262784" y="721118"/>
                </a:lnTo>
                <a:lnTo>
                  <a:pt x="2216251" y="713206"/>
                </a:lnTo>
                <a:lnTo>
                  <a:pt x="2168728" y="708393"/>
                </a:lnTo>
                <a:lnTo>
                  <a:pt x="2120709" y="706780"/>
                </a:lnTo>
                <a:lnTo>
                  <a:pt x="2168741" y="705154"/>
                </a:lnTo>
                <a:lnTo>
                  <a:pt x="2216251" y="700328"/>
                </a:lnTo>
                <a:lnTo>
                  <a:pt x="2262797" y="692429"/>
                </a:lnTo>
                <a:lnTo>
                  <a:pt x="2308237" y="681532"/>
                </a:lnTo>
                <a:lnTo>
                  <a:pt x="2352497" y="667778"/>
                </a:lnTo>
                <a:lnTo>
                  <a:pt x="2395461" y="651243"/>
                </a:lnTo>
                <a:lnTo>
                  <a:pt x="2437028" y="632040"/>
                </a:lnTo>
                <a:lnTo>
                  <a:pt x="2477084" y="610285"/>
                </a:lnTo>
                <a:lnTo>
                  <a:pt x="2515527" y="586079"/>
                </a:lnTo>
                <a:lnTo>
                  <a:pt x="2552242" y="559523"/>
                </a:lnTo>
                <a:lnTo>
                  <a:pt x="2587155" y="530720"/>
                </a:lnTo>
                <a:lnTo>
                  <a:pt x="2620124" y="499770"/>
                </a:lnTo>
                <a:lnTo>
                  <a:pt x="2651061" y="466801"/>
                </a:lnTo>
                <a:lnTo>
                  <a:pt x="2679865" y="431901"/>
                </a:lnTo>
                <a:lnTo>
                  <a:pt x="2706420" y="395173"/>
                </a:lnTo>
                <a:lnTo>
                  <a:pt x="2730639" y="356730"/>
                </a:lnTo>
                <a:lnTo>
                  <a:pt x="2752394" y="316674"/>
                </a:lnTo>
                <a:lnTo>
                  <a:pt x="2771584" y="275120"/>
                </a:lnTo>
                <a:lnTo>
                  <a:pt x="2788120" y="232156"/>
                </a:lnTo>
                <a:lnTo>
                  <a:pt x="2801886" y="187896"/>
                </a:lnTo>
                <a:lnTo>
                  <a:pt x="2812770" y="142443"/>
                </a:lnTo>
                <a:lnTo>
                  <a:pt x="2820682" y="95910"/>
                </a:lnTo>
                <a:lnTo>
                  <a:pt x="2825496" y="48387"/>
                </a:lnTo>
                <a:lnTo>
                  <a:pt x="28271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8C4910F-E215-7A5C-1274-A7F18A35A710}"/>
              </a:ext>
            </a:extLst>
          </p:cNvPr>
          <p:cNvSpPr/>
          <p:nvPr/>
        </p:nvSpPr>
        <p:spPr>
          <a:xfrm>
            <a:off x="428" y="1714800"/>
            <a:ext cx="1714693" cy="1713600"/>
          </a:xfrm>
          <a:custGeom>
            <a:avLst/>
            <a:gdLst/>
            <a:ahLst/>
            <a:cxnLst/>
            <a:rect l="l" t="t" r="r" b="b"/>
            <a:pathLst>
              <a:path w="2827655" h="2767965">
                <a:moveTo>
                  <a:pt x="888860" y="737260"/>
                </a:moveTo>
                <a:lnTo>
                  <a:pt x="887183" y="735507"/>
                </a:lnTo>
                <a:lnTo>
                  <a:pt x="888847" y="733755"/>
                </a:lnTo>
                <a:lnTo>
                  <a:pt x="193522" y="0"/>
                </a:lnTo>
                <a:lnTo>
                  <a:pt x="40106" y="161848"/>
                </a:lnTo>
                <a:lnTo>
                  <a:pt x="583742" y="735495"/>
                </a:lnTo>
                <a:lnTo>
                  <a:pt x="40106" y="1309154"/>
                </a:lnTo>
                <a:lnTo>
                  <a:pt x="193497" y="1470977"/>
                </a:lnTo>
                <a:lnTo>
                  <a:pt x="888860" y="737260"/>
                </a:lnTo>
                <a:close/>
              </a:path>
              <a:path w="2827655" h="2767965">
                <a:moveTo>
                  <a:pt x="1525981" y="733729"/>
                </a:moveTo>
                <a:lnTo>
                  <a:pt x="830618" y="12"/>
                </a:lnTo>
                <a:lnTo>
                  <a:pt x="677227" y="161836"/>
                </a:lnTo>
                <a:lnTo>
                  <a:pt x="1220863" y="735495"/>
                </a:lnTo>
                <a:lnTo>
                  <a:pt x="677214" y="1309154"/>
                </a:lnTo>
                <a:lnTo>
                  <a:pt x="680339" y="1312468"/>
                </a:lnTo>
                <a:lnTo>
                  <a:pt x="0" y="2030336"/>
                </a:lnTo>
                <a:lnTo>
                  <a:pt x="1663" y="2032101"/>
                </a:lnTo>
                <a:lnTo>
                  <a:pt x="0" y="2033866"/>
                </a:lnTo>
                <a:lnTo>
                  <a:pt x="695375" y="2767584"/>
                </a:lnTo>
                <a:lnTo>
                  <a:pt x="848741" y="2605760"/>
                </a:lnTo>
                <a:lnTo>
                  <a:pt x="305104" y="2032114"/>
                </a:lnTo>
                <a:lnTo>
                  <a:pt x="848753" y="1458442"/>
                </a:lnTo>
                <a:lnTo>
                  <a:pt x="845629" y="1455166"/>
                </a:lnTo>
                <a:lnTo>
                  <a:pt x="1525955" y="737235"/>
                </a:lnTo>
                <a:lnTo>
                  <a:pt x="1524304" y="735507"/>
                </a:lnTo>
                <a:lnTo>
                  <a:pt x="1525981" y="733729"/>
                </a:lnTo>
                <a:close/>
              </a:path>
              <a:path w="2827655" h="2767965">
                <a:moveTo>
                  <a:pt x="2213660" y="737260"/>
                </a:moveTo>
                <a:lnTo>
                  <a:pt x="2211984" y="735495"/>
                </a:lnTo>
                <a:lnTo>
                  <a:pt x="2213635" y="733755"/>
                </a:lnTo>
                <a:lnTo>
                  <a:pt x="1518297" y="0"/>
                </a:lnTo>
                <a:lnTo>
                  <a:pt x="1364894" y="161848"/>
                </a:lnTo>
                <a:lnTo>
                  <a:pt x="1908530" y="735507"/>
                </a:lnTo>
                <a:lnTo>
                  <a:pt x="1374660" y="1298816"/>
                </a:lnTo>
                <a:lnTo>
                  <a:pt x="1372577" y="1296606"/>
                </a:lnTo>
                <a:lnTo>
                  <a:pt x="677227" y="2030336"/>
                </a:lnTo>
                <a:lnTo>
                  <a:pt x="678891" y="2032101"/>
                </a:lnTo>
                <a:lnTo>
                  <a:pt x="677214" y="2033866"/>
                </a:lnTo>
                <a:lnTo>
                  <a:pt x="1372565" y="2767596"/>
                </a:lnTo>
                <a:lnTo>
                  <a:pt x="1525968" y="2605748"/>
                </a:lnTo>
                <a:lnTo>
                  <a:pt x="982306" y="2032127"/>
                </a:lnTo>
                <a:lnTo>
                  <a:pt x="1516189" y="1468780"/>
                </a:lnTo>
                <a:lnTo>
                  <a:pt x="1518285" y="1470977"/>
                </a:lnTo>
                <a:lnTo>
                  <a:pt x="2213660" y="737260"/>
                </a:lnTo>
                <a:close/>
              </a:path>
              <a:path w="2827655" h="2767965">
                <a:moveTo>
                  <a:pt x="2772740" y="2605735"/>
                </a:moveTo>
                <a:lnTo>
                  <a:pt x="2229078" y="2032101"/>
                </a:lnTo>
                <a:lnTo>
                  <a:pt x="2772727" y="1458468"/>
                </a:lnTo>
                <a:lnTo>
                  <a:pt x="2619324" y="1296619"/>
                </a:lnTo>
                <a:lnTo>
                  <a:pt x="1923973" y="2030361"/>
                </a:lnTo>
                <a:lnTo>
                  <a:pt x="1925637" y="2032139"/>
                </a:lnTo>
                <a:lnTo>
                  <a:pt x="1923999" y="2033866"/>
                </a:lnTo>
                <a:lnTo>
                  <a:pt x="2619337" y="2767584"/>
                </a:lnTo>
                <a:lnTo>
                  <a:pt x="2772740" y="2605735"/>
                </a:lnTo>
                <a:close/>
              </a:path>
              <a:path w="2827655" h="2767965">
                <a:moveTo>
                  <a:pt x="2827134" y="733729"/>
                </a:moveTo>
                <a:lnTo>
                  <a:pt x="2131758" y="12"/>
                </a:lnTo>
                <a:lnTo>
                  <a:pt x="1978380" y="161836"/>
                </a:lnTo>
                <a:lnTo>
                  <a:pt x="2522016" y="735495"/>
                </a:lnTo>
                <a:lnTo>
                  <a:pt x="1978367" y="1309154"/>
                </a:lnTo>
                <a:lnTo>
                  <a:pt x="1981492" y="1312468"/>
                </a:lnTo>
                <a:lnTo>
                  <a:pt x="1301140" y="2030336"/>
                </a:lnTo>
                <a:lnTo>
                  <a:pt x="1302816" y="2032114"/>
                </a:lnTo>
                <a:lnTo>
                  <a:pt x="1301153" y="2033866"/>
                </a:lnTo>
                <a:lnTo>
                  <a:pt x="1996516" y="2767584"/>
                </a:lnTo>
                <a:lnTo>
                  <a:pt x="2149906" y="2605760"/>
                </a:lnTo>
                <a:lnTo>
                  <a:pt x="1606257" y="2032101"/>
                </a:lnTo>
                <a:lnTo>
                  <a:pt x="2149894" y="1458455"/>
                </a:lnTo>
                <a:lnTo>
                  <a:pt x="2146770" y="1455178"/>
                </a:lnTo>
                <a:lnTo>
                  <a:pt x="2827096" y="737235"/>
                </a:lnTo>
                <a:lnTo>
                  <a:pt x="2825445" y="735507"/>
                </a:lnTo>
                <a:lnTo>
                  <a:pt x="2827134" y="733729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A56EE92-F24C-53DA-DF8E-C8B35CB344B5}"/>
              </a:ext>
            </a:extLst>
          </p:cNvPr>
          <p:cNvSpPr/>
          <p:nvPr/>
        </p:nvSpPr>
        <p:spPr>
          <a:xfrm>
            <a:off x="0" y="5144400"/>
            <a:ext cx="1714693" cy="1713600"/>
          </a:xfrm>
          <a:custGeom>
            <a:avLst/>
            <a:gdLst/>
            <a:ahLst/>
            <a:cxnLst/>
            <a:rect l="l" t="t" r="r" b="b"/>
            <a:pathLst>
              <a:path w="2827655" h="2827654">
                <a:moveTo>
                  <a:pt x="1413560" y="0"/>
                </a:moveTo>
                <a:lnTo>
                  <a:pt x="0" y="0"/>
                </a:lnTo>
                <a:lnTo>
                  <a:pt x="0" y="1413573"/>
                </a:lnTo>
                <a:lnTo>
                  <a:pt x="1413560" y="1413573"/>
                </a:lnTo>
                <a:lnTo>
                  <a:pt x="1413560" y="0"/>
                </a:lnTo>
                <a:close/>
              </a:path>
              <a:path w="2827655" h="2827654">
                <a:moveTo>
                  <a:pt x="2827134" y="1413573"/>
                </a:moveTo>
                <a:lnTo>
                  <a:pt x="1413560" y="1413573"/>
                </a:lnTo>
                <a:lnTo>
                  <a:pt x="1413560" y="2827134"/>
                </a:lnTo>
                <a:lnTo>
                  <a:pt x="2827134" y="2827134"/>
                </a:lnTo>
                <a:lnTo>
                  <a:pt x="2827134" y="141357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832F6A-D09F-6DDC-A27B-69F159303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713600" cy="1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foto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51656202-6E20-D41F-CCF3-DD918BAD9C3B}"/>
              </a:ext>
            </a:extLst>
          </p:cNvPr>
          <p:cNvSpPr/>
          <p:nvPr userDrawn="1"/>
        </p:nvSpPr>
        <p:spPr>
          <a:xfrm>
            <a:off x="340441" y="521358"/>
            <a:ext cx="5755560" cy="5755560"/>
          </a:xfrm>
          <a:custGeom>
            <a:avLst/>
            <a:gdLst/>
            <a:ahLst/>
            <a:cxnLst/>
            <a:rect l="l" t="t" r="r" b="b"/>
            <a:pathLst>
              <a:path w="9491345" h="9491345">
                <a:moveTo>
                  <a:pt x="2322741" y="0"/>
                </a:moveTo>
                <a:lnTo>
                  <a:pt x="1294460" y="0"/>
                </a:lnTo>
                <a:lnTo>
                  <a:pt x="0" y="1294460"/>
                </a:lnTo>
                <a:lnTo>
                  <a:pt x="0" y="2322741"/>
                </a:lnTo>
                <a:lnTo>
                  <a:pt x="2322741" y="0"/>
                </a:lnTo>
                <a:close/>
              </a:path>
              <a:path w="9491345" h="9491345">
                <a:moveTo>
                  <a:pt x="4907153" y="0"/>
                </a:moveTo>
                <a:lnTo>
                  <a:pt x="3878859" y="0"/>
                </a:lnTo>
                <a:lnTo>
                  <a:pt x="0" y="3878872"/>
                </a:lnTo>
                <a:lnTo>
                  <a:pt x="0" y="4907153"/>
                </a:lnTo>
                <a:lnTo>
                  <a:pt x="4907153" y="0"/>
                </a:lnTo>
                <a:close/>
              </a:path>
              <a:path w="9491345" h="9491345">
                <a:moveTo>
                  <a:pt x="7491679" y="0"/>
                </a:moveTo>
                <a:lnTo>
                  <a:pt x="6463284" y="0"/>
                </a:lnTo>
                <a:lnTo>
                  <a:pt x="12" y="6463144"/>
                </a:lnTo>
                <a:lnTo>
                  <a:pt x="12" y="7491552"/>
                </a:lnTo>
                <a:lnTo>
                  <a:pt x="7491679" y="0"/>
                </a:lnTo>
                <a:close/>
              </a:path>
              <a:path w="9491345" h="9491345">
                <a:moveTo>
                  <a:pt x="9491205" y="4725428"/>
                </a:moveTo>
                <a:lnTo>
                  <a:pt x="4725390" y="9491231"/>
                </a:lnTo>
                <a:lnTo>
                  <a:pt x="5753671" y="9491231"/>
                </a:lnTo>
                <a:lnTo>
                  <a:pt x="9491205" y="5753697"/>
                </a:lnTo>
                <a:lnTo>
                  <a:pt x="9491205" y="4725428"/>
                </a:lnTo>
                <a:close/>
              </a:path>
              <a:path w="9491345" h="9491345">
                <a:moveTo>
                  <a:pt x="9491332" y="0"/>
                </a:moveTo>
                <a:lnTo>
                  <a:pt x="9047734" y="0"/>
                </a:lnTo>
                <a:lnTo>
                  <a:pt x="63" y="9047670"/>
                </a:lnTo>
                <a:lnTo>
                  <a:pt x="63" y="9491269"/>
                </a:lnTo>
                <a:lnTo>
                  <a:pt x="584860" y="9491269"/>
                </a:lnTo>
                <a:lnTo>
                  <a:pt x="9491332" y="584796"/>
                </a:lnTo>
                <a:lnTo>
                  <a:pt x="9491332" y="0"/>
                </a:lnTo>
                <a:close/>
              </a:path>
              <a:path w="9491345" h="9491345">
                <a:moveTo>
                  <a:pt x="9491345" y="7309688"/>
                </a:moveTo>
                <a:lnTo>
                  <a:pt x="7309802" y="9491231"/>
                </a:lnTo>
                <a:lnTo>
                  <a:pt x="8338210" y="9491231"/>
                </a:lnTo>
                <a:lnTo>
                  <a:pt x="9491345" y="8338223"/>
                </a:lnTo>
                <a:lnTo>
                  <a:pt x="9491345" y="7309688"/>
                </a:lnTo>
                <a:close/>
              </a:path>
              <a:path w="9491345" h="9491345">
                <a:moveTo>
                  <a:pt x="9491345" y="2140889"/>
                </a:moveTo>
                <a:lnTo>
                  <a:pt x="2140864" y="9491231"/>
                </a:lnTo>
                <a:lnTo>
                  <a:pt x="3169272" y="9491231"/>
                </a:lnTo>
                <a:lnTo>
                  <a:pt x="9491345" y="3169170"/>
                </a:lnTo>
                <a:lnTo>
                  <a:pt x="9491345" y="214088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jdelijke aanduiding voor afbeelding 32">
            <a:extLst>
              <a:ext uri="{FF2B5EF4-FFF2-40B4-BE49-F238E27FC236}">
                <a16:creationId xmlns:a16="http://schemas.microsoft.com/office/drawing/2014/main" id="{8F5B0598-B73B-F587-26D7-73154F9587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6221" y="897138"/>
            <a:ext cx="5004000" cy="5004000"/>
          </a:xfrm>
          <a:solidFill>
            <a:schemeClr val="tx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0BCA0C-8D73-7AB3-924F-7B4DEAA15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762" y="579075"/>
            <a:ext cx="4944000" cy="120259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nl-NL" dirty="0"/>
              <a:t>[titel]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ADDFD3F-586F-C511-9D1E-7F21A2700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3762" y="2160395"/>
            <a:ext cx="4944000" cy="4160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6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wolk, tekst, hemel, water&#10;&#10;Automatisch gegenereerde beschrijving" hidden="1">
            <a:extLst>
              <a:ext uri="{FF2B5EF4-FFF2-40B4-BE49-F238E27FC236}">
                <a16:creationId xmlns:a16="http://schemas.microsoft.com/office/drawing/2014/main" id="{7739904D-03D5-C10D-8808-4D0FE8383C80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titel 1">
            <a:extLst>
              <a:ext uri="{FF2B5EF4-FFF2-40B4-BE49-F238E27FC236}">
                <a16:creationId xmlns:a16="http://schemas.microsoft.com/office/drawing/2014/main" id="{935A2F0B-803E-0E9C-ABC0-EE43198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522513"/>
            <a:ext cx="10692000" cy="140865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DD830C86-F36B-6364-6B04-27CCC58AE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421649"/>
            <a:ext cx="10692000" cy="3878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 (herhaling vanaf hier)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</p:txBody>
      </p:sp>
    </p:spTree>
    <p:extLst>
      <p:ext uri="{BB962C8B-B14F-4D97-AF65-F5344CB8AC3E}">
        <p14:creationId xmlns:p14="http://schemas.microsoft.com/office/powerpoint/2010/main" val="142727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21" r:id="rId2"/>
    <p:sldLayoutId id="2147483722" r:id="rId3"/>
    <p:sldLayoutId id="2147483662" r:id="rId4"/>
    <p:sldLayoutId id="2147483727" r:id="rId5"/>
    <p:sldLayoutId id="2147483728" r:id="rId6"/>
    <p:sldLayoutId id="2147483729" r:id="rId7"/>
    <p:sldLayoutId id="2147483735" r:id="rId8"/>
    <p:sldLayoutId id="2147483744" r:id="rId9"/>
    <p:sldLayoutId id="2147483745" r:id="rId10"/>
    <p:sldLayoutId id="2147483723" r:id="rId11"/>
    <p:sldLayoutId id="2147483724" r:id="rId12"/>
    <p:sldLayoutId id="2147483725" r:id="rId13"/>
    <p:sldLayoutId id="2147483726" r:id="rId14"/>
    <p:sldLayoutId id="2147483748" r:id="rId15"/>
    <p:sldLayoutId id="2147483749" r:id="rId16"/>
    <p:sldLayoutId id="2147483750" r:id="rId17"/>
    <p:sldLayoutId id="2147483730" r:id="rId18"/>
    <p:sldLayoutId id="2147483734" r:id="rId19"/>
    <p:sldLayoutId id="2147483741" r:id="rId20"/>
    <p:sldLayoutId id="2147483736" r:id="rId21"/>
    <p:sldLayoutId id="2147483737" r:id="rId22"/>
    <p:sldLayoutId id="2147483738" r:id="rId23"/>
    <p:sldLayoutId id="2147483739" r:id="rId24"/>
    <p:sldLayoutId id="2147483742" r:id="rId25"/>
    <p:sldLayoutId id="2147483752" r:id="rId26"/>
    <p:sldLayoutId id="2147483753" r:id="rId27"/>
    <p:sldLayoutId id="2147483751" r:id="rId28"/>
    <p:sldLayoutId id="2147483754" r:id="rId29"/>
    <p:sldLayoutId id="2147483755" r:id="rId30"/>
    <p:sldLayoutId id="2147483756" r:id="rId31"/>
    <p:sldLayoutId id="2147483743" r:id="rId32"/>
    <p:sldLayoutId id="2147483667" r:id="rId33"/>
    <p:sldLayoutId id="2147483757" r:id="rId34"/>
    <p:sldLayoutId id="2147483758" r:id="rId35"/>
    <p:sldLayoutId id="2147483759" r:id="rId36"/>
    <p:sldLayoutId id="2147483760" r:id="rId37"/>
    <p:sldLayoutId id="2147483761" r:id="rId38"/>
  </p:sldLayoutIdLst>
  <p:txStyles>
    <p:titleStyle>
      <a:lvl1pPr algn="l" defTabSz="1219139" rtl="0" eaLnBrk="1" latinLnBrk="0" hangingPunct="1">
        <a:lnSpc>
          <a:spcPct val="100000"/>
        </a:lnSpc>
        <a:spcBef>
          <a:spcPct val="0"/>
        </a:spcBef>
        <a:buNone/>
        <a:defRPr sz="324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1219139" rtl="0" eaLnBrk="1" latinLnBrk="0" hangingPunct="1">
        <a:lnSpc>
          <a:spcPct val="107000"/>
        </a:lnSpc>
        <a:spcBef>
          <a:spcPts val="0"/>
        </a:spcBef>
        <a:buFont typeface="Arial" panose="020B0604020202020204" pitchFamily="34" charset="0"/>
        <a:buChar char="•"/>
        <a:defRPr sz="203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1219139" rtl="0" eaLnBrk="1" latinLnBrk="0" hangingPunct="1">
        <a:lnSpc>
          <a:spcPct val="107000"/>
        </a:lnSpc>
        <a:spcBef>
          <a:spcPts val="0"/>
        </a:spcBef>
        <a:buFont typeface="Cera PRO" panose="00000500000000000000" pitchFamily="50" charset="0"/>
        <a:buChar char="-"/>
        <a:defRPr sz="203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1219139" rtl="0" eaLnBrk="1" latinLnBrk="0" hangingPunct="1">
        <a:lnSpc>
          <a:spcPct val="107000"/>
        </a:lnSpc>
        <a:spcBef>
          <a:spcPts val="0"/>
        </a:spcBef>
        <a:buSzPct val="80000"/>
        <a:buFont typeface="Wingdings" panose="05000000000000000000" pitchFamily="2" charset="2"/>
        <a:buChar char="§"/>
        <a:defRPr sz="203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219139" rtl="0" eaLnBrk="1" latinLnBrk="0" hangingPunct="1">
        <a:lnSpc>
          <a:spcPct val="107000"/>
        </a:lnSpc>
        <a:spcBef>
          <a:spcPts val="0"/>
        </a:spcBef>
        <a:buClr>
          <a:schemeClr val="bg1"/>
        </a:buClr>
        <a:buSzPct val="25000"/>
        <a:buFont typeface="Plus Jakarta Sans" pitchFamily="2" charset="0"/>
        <a:buChar char="′"/>
        <a:defRPr sz="203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39" rtl="0" eaLnBrk="1" latinLnBrk="0" hangingPunct="1">
        <a:lnSpc>
          <a:spcPct val="107000"/>
        </a:lnSpc>
        <a:spcBef>
          <a:spcPts val="0"/>
        </a:spcBef>
        <a:buClr>
          <a:schemeClr val="bg1"/>
        </a:buClr>
        <a:buSzPct val="25000"/>
        <a:buFont typeface="Plus Jakarta Sans" pitchFamily="2" charset="0"/>
        <a:buChar char="′"/>
        <a:defRPr sz="203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0" indent="-216000" algn="l" defTabSz="1219139" rtl="0" eaLnBrk="1" latinLnBrk="0" hangingPunct="1">
        <a:lnSpc>
          <a:spcPct val="107000"/>
        </a:lnSpc>
        <a:spcBef>
          <a:spcPts val="0"/>
        </a:spcBef>
        <a:buFont typeface="Arial" panose="020B0604020202020204" pitchFamily="34" charset="0"/>
        <a:buChar char="•"/>
        <a:defRPr sz="2030" kern="1200">
          <a:solidFill>
            <a:schemeClr val="tx1"/>
          </a:solidFill>
          <a:latin typeface="+mn-lt"/>
          <a:ea typeface="+mn-ea"/>
          <a:cs typeface="+mn-cs"/>
        </a:defRPr>
      </a:lvl6pPr>
      <a:lvl7pPr marL="432000" indent="-216000" algn="l" defTabSz="1219139" rtl="0" eaLnBrk="1" latinLnBrk="0" hangingPunct="1">
        <a:lnSpc>
          <a:spcPct val="107000"/>
        </a:lnSpc>
        <a:spcBef>
          <a:spcPts val="0"/>
        </a:spcBef>
        <a:buFont typeface="Cera PRO" panose="00000500000000000000" pitchFamily="50" charset="0"/>
        <a:buChar char="-"/>
        <a:defRPr sz="2030" kern="1200">
          <a:solidFill>
            <a:schemeClr val="tx1"/>
          </a:solidFill>
          <a:latin typeface="+mn-lt"/>
          <a:ea typeface="+mn-ea"/>
          <a:cs typeface="+mn-cs"/>
        </a:defRPr>
      </a:lvl7pPr>
      <a:lvl8pPr marL="648000" indent="-216000" algn="l" defTabSz="1219139" rtl="0" eaLnBrk="1" latinLnBrk="0" hangingPunct="1">
        <a:lnSpc>
          <a:spcPct val="107000"/>
        </a:lnSpc>
        <a:spcBef>
          <a:spcPts val="0"/>
        </a:spcBef>
        <a:buSzPct val="80000"/>
        <a:buFont typeface="Cera PRO" panose="00000500000000000000" pitchFamily="50" charset="0"/>
        <a:buChar char="▪"/>
        <a:defRPr sz="203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219139" rtl="0" eaLnBrk="1" latinLnBrk="0" hangingPunct="1">
        <a:lnSpc>
          <a:spcPct val="107000"/>
        </a:lnSpc>
        <a:spcBef>
          <a:spcPts val="0"/>
        </a:spcBef>
        <a:buClr>
          <a:schemeClr val="tx1"/>
        </a:buClr>
        <a:buSzPct val="25000"/>
        <a:buFont typeface="Plus Jakarta Sans" pitchFamily="2" charset="0"/>
        <a:buChar char="′"/>
        <a:defRPr sz="20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/>
        </a:buClr>
        <a:buSzPct val="25000"/>
        <a:buFont typeface="Calibri" panose="020F050202020403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/>
        </a:buClr>
        <a:buSzPct val="25000"/>
        <a:buFont typeface="Calibri" panose="020F0502020204030204" pitchFamily="34" charset="0"/>
        <a:buChar char="'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360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36000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1"/>
        </a:buClr>
        <a:buSzPct val="25000"/>
        <a:buFont typeface="Calibri" panose="020F050202020403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efofdesign.com.br/css-flexbox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ECDEE-D81F-DE04-0DB2-6AEDFBF95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Webdevelopment - Basics</a:t>
            </a:r>
          </a:p>
        </p:txBody>
      </p:sp>
    </p:spTree>
    <p:extLst>
      <p:ext uri="{BB962C8B-B14F-4D97-AF65-F5344CB8AC3E}">
        <p14:creationId xmlns:p14="http://schemas.microsoft.com/office/powerpoint/2010/main" val="169134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DBCFCD-33D1-388F-256E-290B131B19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15966" y="1935217"/>
            <a:ext cx="3384550" cy="555734"/>
          </a:xfrm>
        </p:spPr>
        <p:txBody>
          <a:bodyPr/>
          <a:lstStyle/>
          <a:p>
            <a:r>
              <a:rPr lang="en-GB" dirty="0"/>
              <a:t>Grid lay-out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89803CB-7C85-D49A-CB14-24AACF4251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005" y="336057"/>
            <a:ext cx="6285850" cy="4740439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CBBD6B-A728-2BE5-21D4-B95DB68EB3B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15966" y="2490951"/>
            <a:ext cx="3384550" cy="3811588"/>
          </a:xfrm>
        </p:spPr>
        <p:txBody>
          <a:bodyPr/>
          <a:lstStyle/>
          <a:p>
            <a:r>
              <a:rPr lang="en-GB" dirty="0"/>
              <a:t>Establish a lay-out by dividing the webpage in columns (horizontal lay-out).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Per example: 8 columns</a:t>
            </a:r>
          </a:p>
          <a:p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option of </a:t>
            </a:r>
            <a:r>
              <a:rPr lang="nl-NL" dirty="0" err="1"/>
              <a:t>establishing</a:t>
            </a:r>
            <a:r>
              <a:rPr lang="nl-NL" dirty="0"/>
              <a:t> </a:t>
            </a:r>
            <a:r>
              <a:rPr lang="nl-NL" dirty="0" err="1"/>
              <a:t>rows</a:t>
            </a:r>
            <a:r>
              <a:rPr lang="nl-NL" dirty="0"/>
              <a:t> (</a:t>
            </a:r>
            <a:r>
              <a:rPr lang="nl-NL" dirty="0" err="1"/>
              <a:t>vertical</a:t>
            </a:r>
            <a:r>
              <a:rPr lang="nl-NL" dirty="0"/>
              <a:t> lay-out), </a:t>
            </a:r>
            <a:r>
              <a:rPr lang="nl-NL" dirty="0" err="1"/>
              <a:t>however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wise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so</a:t>
            </a:r>
            <a:r>
              <a:rPr lang="nl-NL" dirty="0"/>
              <a:t>.</a:t>
            </a:r>
          </a:p>
          <a:p>
            <a:r>
              <a:rPr lang="nl-NL" dirty="0"/>
              <a:t>Items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placed</a:t>
            </a:r>
            <a:r>
              <a:rPr lang="nl-NL" dirty="0"/>
              <a:t> over 1 or multiple columns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rows</a:t>
            </a:r>
            <a:r>
              <a:rPr lang="nl-NL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2279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3F0E6FB-3933-1D9A-5CE9-A626056E6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6894513" y="2538413"/>
            <a:ext cx="5297487" cy="1325562"/>
          </a:xfrm>
        </p:spPr>
        <p:txBody>
          <a:bodyPr/>
          <a:lstStyle/>
          <a:p>
            <a:r>
              <a:rPr lang="en-US" dirty="0"/>
              <a:t>Demo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5064A5-E0ED-30AE-FA7A-A4B7ABBDA7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90513"/>
            <a:ext cx="5494338" cy="4643437"/>
          </a:xfrm>
          <a:noFill/>
        </p:spPr>
      </p:pic>
      <p:graphicFrame>
        <p:nvGraphicFramePr>
          <p:cNvPr id="43" name="Tijdelijke aanduiding voor inhoud 2">
            <a:extLst>
              <a:ext uri="{FF2B5EF4-FFF2-40B4-BE49-F238E27FC236}">
                <a16:creationId xmlns:a16="http://schemas.microsoft.com/office/drawing/2014/main" id="{DAB52A87-473E-10AF-231F-56A4FD15D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855074"/>
              </p:ext>
            </p:extLst>
          </p:nvPr>
        </p:nvGraphicFramePr>
        <p:xfrm>
          <a:off x="5766945" y="3429000"/>
          <a:ext cx="5781296" cy="3184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68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E9D5B-D103-CCCB-7290-B81BEFC097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12125" y="1617992"/>
            <a:ext cx="2806262" cy="1483874"/>
          </a:xfrm>
        </p:spPr>
        <p:txBody>
          <a:bodyPr/>
          <a:lstStyle/>
          <a:p>
            <a:r>
              <a:rPr lang="en-GB" dirty="0"/>
              <a:t>Demo recap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B5B189-8561-B247-25BF-B9B6E663EC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2125" y="3265432"/>
            <a:ext cx="7315200" cy="2358915"/>
          </a:xfrm>
        </p:spPr>
        <p:txBody>
          <a:bodyPr/>
          <a:lstStyle/>
          <a:p>
            <a:r>
              <a:rPr lang="en-GB" dirty="0"/>
              <a:t>Display: grid;</a:t>
            </a:r>
          </a:p>
          <a:p>
            <a:r>
              <a:rPr lang="en-GB" dirty="0"/>
              <a:t>Grid-template-columns, Grid-template-rows</a:t>
            </a:r>
          </a:p>
          <a:p>
            <a:r>
              <a:rPr lang="en-GB" dirty="0"/>
              <a:t>Grid-column, Grid-row, Grid-area</a:t>
            </a:r>
          </a:p>
          <a:p>
            <a:r>
              <a:rPr lang="en-GB" dirty="0"/>
              <a:t>Gap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373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F6C0554-51C5-D1E2-CCB0-508397A01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Flexbox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0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6638F-599C-A3B6-637D-F83F87DFA9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3939" y="1990395"/>
            <a:ext cx="3384550" cy="476907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Flexbox</a:t>
            </a:r>
            <a:endParaRPr lang="nl-NL" dirty="0"/>
          </a:p>
        </p:txBody>
      </p:sp>
      <p:pic>
        <p:nvPicPr>
          <p:cNvPr id="8" name="Tijdelijke aanduiding voor inhoud 7" descr="Afbeelding met Kleurrijkheid, schermopname, Graphics, Rechthoek&#10;&#10;Automatisch gegenereerde beschrijving">
            <a:extLst>
              <a:ext uri="{FF2B5EF4-FFF2-40B4-BE49-F238E27FC236}">
                <a16:creationId xmlns:a16="http://schemas.microsoft.com/office/drawing/2014/main" id="{C0D66C28-14F9-C750-FA31-8FB750BB1A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50803" y="1391307"/>
            <a:ext cx="6983542" cy="3665428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5E82039-0914-0A2A-ADF5-F853B621361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83939" y="2467303"/>
            <a:ext cx="3384550" cy="28575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Other method of </a:t>
            </a:r>
            <a:r>
              <a:rPr lang="en-GB" dirty="0" err="1"/>
              <a:t>ordening</a:t>
            </a:r>
            <a:r>
              <a:rPr lang="en-GB" dirty="0"/>
              <a:t> elements in your 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Small scale, responsive, </a:t>
            </a:r>
            <a:r>
              <a:rPr lang="en-GB" b="1" dirty="0"/>
              <a:t>1-dimensional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Less control regarding placement, more flexibility and easy usage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546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80AB9-F6D2-4C87-9DAD-1FA7F71EC6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4269" y="1986454"/>
            <a:ext cx="5372100" cy="626093"/>
          </a:xfrm>
        </p:spPr>
        <p:txBody>
          <a:bodyPr/>
          <a:lstStyle/>
          <a:p>
            <a:r>
              <a:rPr lang="nl-NL" dirty="0" err="1"/>
              <a:t>Flexbox</a:t>
            </a:r>
            <a:r>
              <a:rPr lang="nl-NL" dirty="0"/>
              <a:t> </a:t>
            </a:r>
            <a:r>
              <a:rPr lang="nl-NL" dirty="0" err="1"/>
              <a:t>direction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E67E1C-9E69-454A-B77D-484FE2A067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4269" y="2720318"/>
            <a:ext cx="5711510" cy="2561130"/>
          </a:xfrm>
        </p:spPr>
        <p:txBody>
          <a:bodyPr>
            <a:normAutofit/>
          </a:bodyPr>
          <a:lstStyle/>
          <a:p>
            <a:r>
              <a:rPr lang="nl-NL" dirty="0" err="1"/>
              <a:t>Flex-direction</a:t>
            </a:r>
            <a:endParaRPr lang="nl-NL" dirty="0"/>
          </a:p>
          <a:p>
            <a:pPr lvl="1"/>
            <a:r>
              <a:rPr lang="nl-NL" dirty="0" err="1"/>
              <a:t>Direction</a:t>
            </a:r>
            <a:r>
              <a:rPr lang="nl-NL" dirty="0"/>
              <a:t> in </a:t>
            </a:r>
            <a:r>
              <a:rPr lang="nl-NL" dirty="0" err="1"/>
              <a:t>which</a:t>
            </a:r>
            <a:r>
              <a:rPr lang="nl-NL" dirty="0"/>
              <a:t> items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placed</a:t>
            </a:r>
            <a:endParaRPr lang="nl-NL" dirty="0"/>
          </a:p>
          <a:p>
            <a:r>
              <a:rPr lang="nl-NL" dirty="0" err="1"/>
              <a:t>Row</a:t>
            </a:r>
            <a:endParaRPr lang="nl-NL" dirty="0"/>
          </a:p>
          <a:p>
            <a:pPr lvl="1"/>
            <a:r>
              <a:rPr lang="nl-NL" dirty="0" err="1"/>
              <a:t>Row</a:t>
            </a:r>
            <a:r>
              <a:rPr lang="nl-NL" dirty="0"/>
              <a:t>-reverse</a:t>
            </a:r>
          </a:p>
          <a:p>
            <a:r>
              <a:rPr lang="nl-NL" dirty="0"/>
              <a:t>Column</a:t>
            </a:r>
          </a:p>
          <a:p>
            <a:pPr lvl="1"/>
            <a:r>
              <a:rPr lang="nl-NL" dirty="0"/>
              <a:t>Column-reverse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53635A-E98D-4370-A6FE-B928B85F9A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fld id="{0B8AEFA9-AB3D-403A-9789-93610D76DA7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8E9BF2-57C1-49D6-9307-8B2CAFC5F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5757"/>
          <a:stretch/>
        </p:blipFill>
        <p:spPr>
          <a:xfrm>
            <a:off x="6405490" y="387985"/>
            <a:ext cx="3592343" cy="30410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0124A5-A025-EF55-491B-730ECB5A4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203"/>
          <a:stretch/>
        </p:blipFill>
        <p:spPr>
          <a:xfrm>
            <a:off x="6540910" y="3239135"/>
            <a:ext cx="3321504" cy="34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5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558C9-49A9-F0F4-3A07-F1B33098A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4731" y="588909"/>
            <a:ext cx="2865383" cy="1408112"/>
          </a:xfrm>
        </p:spPr>
        <p:txBody>
          <a:bodyPr/>
          <a:lstStyle/>
          <a:p>
            <a:r>
              <a:rPr lang="nl-NL" dirty="0" err="1"/>
              <a:t>Flexbox</a:t>
            </a:r>
            <a:r>
              <a:rPr lang="nl-NL" dirty="0"/>
              <a:t> </a:t>
            </a:r>
            <a:r>
              <a:rPr lang="nl-NL" dirty="0" err="1"/>
              <a:t>wrap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30FCF0-FBA0-5847-EC74-D5C47BE653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9252" y="2235693"/>
            <a:ext cx="4737538" cy="2076176"/>
          </a:xfrm>
        </p:spPr>
        <p:txBody>
          <a:bodyPr/>
          <a:lstStyle/>
          <a:p>
            <a:r>
              <a:rPr lang="nl-NL" dirty="0" err="1"/>
              <a:t>Flex-wrap</a:t>
            </a:r>
            <a:endParaRPr lang="nl-NL" dirty="0"/>
          </a:p>
          <a:p>
            <a:pPr lvl="1"/>
            <a:r>
              <a:rPr lang="nl-NL" dirty="0" err="1"/>
              <a:t>Dictates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en-GB" dirty="0"/>
              <a:t>behaviour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overflow </a:t>
            </a:r>
            <a:r>
              <a:rPr lang="nl-NL" dirty="0" err="1"/>
              <a:t>occurs</a:t>
            </a:r>
            <a:r>
              <a:rPr lang="nl-NL" dirty="0"/>
              <a:t> </a:t>
            </a:r>
          </a:p>
          <a:p>
            <a:r>
              <a:rPr lang="nl-NL" dirty="0" err="1"/>
              <a:t>Nowrap</a:t>
            </a:r>
            <a:endParaRPr lang="nl-NL" dirty="0"/>
          </a:p>
          <a:p>
            <a:r>
              <a:rPr lang="nl-NL" dirty="0" err="1"/>
              <a:t>Wrap</a:t>
            </a:r>
            <a:endParaRPr lang="nl-NL" dirty="0"/>
          </a:p>
          <a:p>
            <a:r>
              <a:rPr lang="nl-NL" dirty="0" err="1"/>
              <a:t>Wrap</a:t>
            </a:r>
            <a:r>
              <a:rPr lang="nl-NL" dirty="0"/>
              <a:t>-reverse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12A8B-E79C-F0BB-8BA9-C4337FAB4E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16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A8DCED-1D1F-8EEB-0C25-7C531A6B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694" y="1498600"/>
            <a:ext cx="4667250" cy="24288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1348221-AB84-9AE7-522D-E38D685C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717694" y="3927475"/>
            <a:ext cx="4667250" cy="2428875"/>
          </a:xfrm>
          <a:prstGeom prst="rect">
            <a:avLst/>
          </a:prstGeom>
        </p:spPr>
      </p:pic>
      <p:cxnSp>
        <p:nvCxnSpPr>
          <p:cNvPr id="9" name="Verbindingslijn: gebogen 8">
            <a:extLst>
              <a:ext uri="{FF2B5EF4-FFF2-40B4-BE49-F238E27FC236}">
                <a16:creationId xmlns:a16="http://schemas.microsoft.com/office/drawing/2014/main" id="{981ACAA9-1A8C-A02F-5C59-8A8CC24C1B2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379483" y="2713038"/>
            <a:ext cx="4338211" cy="1062803"/>
          </a:xfrm>
          <a:prstGeom prst="bentConnector3">
            <a:avLst>
              <a:gd name="adj1" fmla="val 71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ingslijn: gebogen 10">
            <a:extLst>
              <a:ext uri="{FF2B5EF4-FFF2-40B4-BE49-F238E27FC236}">
                <a16:creationId xmlns:a16="http://schemas.microsoft.com/office/drawing/2014/main" id="{9346128C-8315-ADAF-0AF6-86667189DF3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54469" y="4079109"/>
            <a:ext cx="3463225" cy="10628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091EF8-2CB6-81B1-FB2D-B82963D150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620" y="2603336"/>
            <a:ext cx="3673366" cy="549767"/>
          </a:xfrm>
        </p:spPr>
        <p:txBody>
          <a:bodyPr/>
          <a:lstStyle/>
          <a:p>
            <a:r>
              <a:rPr lang="nl-NL" dirty="0" err="1"/>
              <a:t>Justify</a:t>
            </a:r>
            <a:r>
              <a:rPr lang="nl-NL" dirty="0"/>
              <a:t> content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7888D0-2316-09F8-256D-85E6A82C34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620" y="3473122"/>
            <a:ext cx="5167148" cy="1603375"/>
          </a:xfrm>
        </p:spPr>
        <p:txBody>
          <a:bodyPr/>
          <a:lstStyle/>
          <a:p>
            <a:r>
              <a:rPr lang="en-GB" dirty="0"/>
              <a:t>Justify-content</a:t>
            </a:r>
          </a:p>
          <a:p>
            <a:pPr lvl="1"/>
            <a:r>
              <a:rPr lang="en-GB" dirty="0"/>
              <a:t>Horizontal placement of the items in the flexbox</a:t>
            </a:r>
          </a:p>
          <a:p>
            <a:pPr lvl="1"/>
            <a:r>
              <a:rPr lang="en-GB" dirty="0"/>
              <a:t>Dependent on flex-direction</a:t>
            </a:r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3075E6-55CD-1400-2525-B4BCFC7B73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17</a:t>
            </a:fld>
            <a:endParaRPr lang="nl-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2A9F30-8EA5-2297-0581-A78C42CC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65125"/>
            <a:ext cx="3578331" cy="59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3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3F0E6FB-3933-1D9A-5CE9-A626056E6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6894513" y="2538413"/>
            <a:ext cx="5297487" cy="1325562"/>
          </a:xfrm>
        </p:spPr>
        <p:txBody>
          <a:bodyPr/>
          <a:lstStyle/>
          <a:p>
            <a:r>
              <a:rPr lang="en-US" dirty="0"/>
              <a:t>Demo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5064A5-E0ED-30AE-FA7A-A4B7ABBDA7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90513"/>
            <a:ext cx="5494338" cy="4643437"/>
          </a:xfrm>
          <a:noFill/>
        </p:spPr>
      </p:pic>
      <p:graphicFrame>
        <p:nvGraphicFramePr>
          <p:cNvPr id="43" name="Tijdelijke aanduiding voor inhoud 2">
            <a:extLst>
              <a:ext uri="{FF2B5EF4-FFF2-40B4-BE49-F238E27FC236}">
                <a16:creationId xmlns:a16="http://schemas.microsoft.com/office/drawing/2014/main" id="{DAB52A87-473E-10AF-231F-56A4FD15D8DE}"/>
              </a:ext>
            </a:extLst>
          </p:cNvPr>
          <p:cNvGraphicFramePr>
            <a:graphicFrameLocks/>
          </p:cNvGraphicFramePr>
          <p:nvPr/>
        </p:nvGraphicFramePr>
        <p:xfrm>
          <a:off x="6491639" y="4540250"/>
          <a:ext cx="3776311" cy="225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162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E9D5B-D103-CCCB-7290-B81BEFC097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03331" y="1941184"/>
            <a:ext cx="2530366" cy="719246"/>
          </a:xfrm>
        </p:spPr>
        <p:txBody>
          <a:bodyPr>
            <a:normAutofit/>
          </a:bodyPr>
          <a:lstStyle/>
          <a:p>
            <a:r>
              <a:rPr lang="en-GB" dirty="0"/>
              <a:t>Demo recap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B5B189-8561-B247-25BF-B9B6E663EC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03331" y="2963917"/>
            <a:ext cx="2561897" cy="1752983"/>
          </a:xfrm>
        </p:spPr>
        <p:txBody>
          <a:bodyPr/>
          <a:lstStyle/>
          <a:p>
            <a:pPr lvl="0"/>
            <a:r>
              <a:rPr lang="en-GB" dirty="0" err="1"/>
              <a:t>Display:flex</a:t>
            </a:r>
            <a:r>
              <a:rPr lang="en-GB" dirty="0"/>
              <a:t>;</a:t>
            </a:r>
          </a:p>
          <a:p>
            <a:pPr lvl="0"/>
            <a:r>
              <a:rPr lang="nl-NL" dirty="0" err="1"/>
              <a:t>Flex-direction</a:t>
            </a:r>
            <a:r>
              <a:rPr lang="nl-NL" dirty="0"/>
              <a:t>;</a:t>
            </a:r>
          </a:p>
          <a:p>
            <a:pPr lvl="0"/>
            <a:r>
              <a:rPr lang="nl-NL" dirty="0" err="1"/>
              <a:t>Flex-wrap</a:t>
            </a:r>
            <a:r>
              <a:rPr lang="nl-NL" dirty="0"/>
              <a:t>;</a:t>
            </a:r>
          </a:p>
          <a:p>
            <a:pPr lvl="0"/>
            <a:r>
              <a:rPr lang="nl-NL" dirty="0" err="1"/>
              <a:t>Justify</a:t>
            </a:r>
            <a:r>
              <a:rPr lang="nl-NL" dirty="0"/>
              <a:t>-content;</a:t>
            </a:r>
          </a:p>
          <a:p>
            <a:pPr lvl="0"/>
            <a:r>
              <a:rPr lang="nl-NL" dirty="0" err="1"/>
              <a:t>Align</a:t>
            </a:r>
            <a:r>
              <a:rPr lang="nl-NL" dirty="0"/>
              <a:t>-items;</a:t>
            </a:r>
          </a:p>
        </p:txBody>
      </p:sp>
    </p:spTree>
    <p:extLst>
      <p:ext uri="{BB962C8B-B14F-4D97-AF65-F5344CB8AC3E}">
        <p14:creationId xmlns:p14="http://schemas.microsoft.com/office/powerpoint/2010/main" val="342646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9433-1A39-CFFC-4CFC-42C0D7BCFF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33650" y="522288"/>
            <a:ext cx="8158163" cy="1408112"/>
          </a:xfrm>
        </p:spPr>
        <p:txBody>
          <a:bodyPr/>
          <a:lstStyle/>
          <a:p>
            <a:r>
              <a:rPr lang="en-GB" dirty="0"/>
              <a:t>Webpage design and layout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B1D2A1-21C1-F320-51A4-5C17493A46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420938"/>
            <a:ext cx="9853613" cy="38798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Webpages can feature many different designs, such as…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67705A4-8178-F668-EF64-0E737FD12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2" t="119" r="27363" b="155"/>
          <a:stretch/>
        </p:blipFill>
        <p:spPr>
          <a:xfrm>
            <a:off x="838200" y="3041650"/>
            <a:ext cx="2724113" cy="23241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B80E591-2024-5C2A-D44D-DDB3DF068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24" y="3115592"/>
            <a:ext cx="3137512" cy="23850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C5004F5-FE9F-BE3C-28B7-B0AD8FA2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0" y="3115592"/>
            <a:ext cx="3348686" cy="25456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3E4BCA2-C966-9CF7-BEC7-B41D75C7C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66909"/>
            <a:ext cx="3476765" cy="26429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4652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1ED8D6D-F96B-5846-6E42-DA928131F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PHP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85D06F3-2673-784D-C3B2-F39DCBECB02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608583" y="4146892"/>
            <a:ext cx="3752193" cy="50279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Conditional statements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37095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FDD60A2-0631-ACF5-CC7E-6A3C5D3246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6945" y="762712"/>
            <a:ext cx="7758352" cy="1408112"/>
          </a:xfrm>
        </p:spPr>
        <p:txBody>
          <a:bodyPr/>
          <a:lstStyle/>
          <a:p>
            <a:r>
              <a:rPr lang="en-GB" dirty="0"/>
              <a:t>Conditional Statements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7E0898-6C79-5653-6C9F-D3EE6CA4A8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97824" y="2420938"/>
            <a:ext cx="8393989" cy="38798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Core principal in programming</a:t>
            </a:r>
          </a:p>
          <a:p>
            <a:r>
              <a:rPr lang="en-GB" dirty="0"/>
              <a:t>Dynamic aspect by offering a choice</a:t>
            </a:r>
          </a:p>
          <a:p>
            <a:endParaRPr lang="en-GB" dirty="0"/>
          </a:p>
          <a:p>
            <a:r>
              <a:rPr lang="en-GB" dirty="0"/>
              <a:t>Can be used for:</a:t>
            </a:r>
          </a:p>
          <a:p>
            <a:pPr lvl="1"/>
            <a:r>
              <a:rPr lang="en-GB" dirty="0"/>
              <a:t>Validation – i.e. password checks and others.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Presentation – i.e. displaying certain information based on input.</a:t>
            </a:r>
          </a:p>
          <a:p>
            <a:pPr lvl="1"/>
            <a:endParaRPr lang="en-GB" dirty="0"/>
          </a:p>
          <a:p>
            <a:pPr lvl="1"/>
            <a:r>
              <a:rPr lang="nl-NL" dirty="0" err="1"/>
              <a:t>Verification</a:t>
            </a:r>
            <a:r>
              <a:rPr lang="nl-NL" dirty="0"/>
              <a:t> – i.e. is a </a:t>
            </a:r>
            <a:r>
              <a:rPr lang="nl-NL" dirty="0" err="1"/>
              <a:t>connection</a:t>
            </a:r>
            <a:r>
              <a:rPr lang="nl-NL" dirty="0"/>
              <a:t> </a:t>
            </a:r>
            <a:r>
              <a:rPr lang="nl-NL" dirty="0" err="1"/>
              <a:t>established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Database </a:t>
            </a:r>
            <a:r>
              <a:rPr lang="nl-NL" dirty="0" err="1"/>
              <a:t>connection</a:t>
            </a:r>
            <a:r>
              <a:rPr lang="nl-NL" dirty="0"/>
              <a:t>).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45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311282-57F5-F547-57ED-9A6ACCCE38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r>
              <a:rPr lang="en-GB" dirty="0"/>
              <a:t>Conditional Statements – If/Else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9996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3F0E6FB-3933-1D9A-5CE9-A626056E6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6894513" y="2525713"/>
            <a:ext cx="5297487" cy="1325562"/>
          </a:xfrm>
        </p:spPr>
        <p:txBody>
          <a:bodyPr/>
          <a:lstStyle/>
          <a:p>
            <a:r>
              <a:rPr lang="en-US" dirty="0"/>
              <a:t>Demo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5064A5-E0ED-30AE-FA7A-A4B7ABBDA7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90513"/>
            <a:ext cx="7477125" cy="6318250"/>
          </a:xfrm>
          <a:noFill/>
        </p:spPr>
      </p:pic>
    </p:spTree>
    <p:extLst>
      <p:ext uri="{BB962C8B-B14F-4D97-AF65-F5344CB8AC3E}">
        <p14:creationId xmlns:p14="http://schemas.microsoft.com/office/powerpoint/2010/main" val="103346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C345C-0A90-0E0D-7FDF-6172140688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94893" y="794243"/>
            <a:ext cx="6523123" cy="1420092"/>
          </a:xfrm>
        </p:spPr>
        <p:txBody>
          <a:bodyPr/>
          <a:lstStyle/>
          <a:p>
            <a:r>
              <a:rPr lang="en-GB" dirty="0"/>
              <a:t>Conditional Statements – If/Else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CF3748-08C9-1A90-BC32-0781271BBA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4042" y="2422853"/>
            <a:ext cx="10744200" cy="3912859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GB" dirty="0"/>
              <a:t>If/Else statement</a:t>
            </a:r>
          </a:p>
          <a:p>
            <a:pPr lvl="1"/>
            <a:r>
              <a:rPr lang="en-GB" dirty="0"/>
              <a:t>By default, offers 2 options due to the nature of If and Else</a:t>
            </a:r>
          </a:p>
          <a:p>
            <a:pPr lvl="1"/>
            <a:r>
              <a:rPr lang="en-GB" dirty="0"/>
              <a:t>Can be extended upon by using elseif</a:t>
            </a:r>
          </a:p>
          <a:p>
            <a:pPr lvl="1"/>
            <a:r>
              <a:rPr lang="en-GB" dirty="0"/>
              <a:t>Multiple conditions can be stacked within a single If</a:t>
            </a:r>
          </a:p>
          <a:p>
            <a:pPr lvl="1"/>
            <a:r>
              <a:rPr lang="en-GB" dirty="0"/>
              <a:t>Needs comparison operators to completely function</a:t>
            </a:r>
          </a:p>
          <a:p>
            <a:pPr lvl="1"/>
            <a:endParaRPr lang="en-GB" sz="2000" dirty="0"/>
          </a:p>
          <a:p>
            <a:r>
              <a:rPr lang="en-GB" dirty="0"/>
              <a:t>Parallel If/Else statement</a:t>
            </a:r>
          </a:p>
          <a:p>
            <a:pPr lvl="1"/>
            <a:r>
              <a:rPr lang="en-GB" dirty="0"/>
              <a:t>Two, or more, if/else statements side-by-side on the same ‘level’ of code</a:t>
            </a:r>
          </a:p>
          <a:p>
            <a:pPr lvl="1"/>
            <a:r>
              <a:rPr lang="en-GB" dirty="0"/>
              <a:t>Allows for multiple outputs to be generated or multiple conditions to be verified without ‘overcomplicating’ the condition</a:t>
            </a:r>
          </a:p>
          <a:p>
            <a:pPr lvl="1"/>
            <a:endParaRPr lang="en-GB" dirty="0"/>
          </a:p>
          <a:p>
            <a:r>
              <a:rPr lang="en-GB" dirty="0"/>
              <a:t>Nested If/Else statements</a:t>
            </a:r>
          </a:p>
          <a:p>
            <a:pPr lvl="1"/>
            <a:r>
              <a:rPr lang="en-GB" dirty="0"/>
              <a:t>Two, or more, if/else statements where the following statement only occurs as a result of a successful or failed previous if/else statement</a:t>
            </a:r>
          </a:p>
          <a:p>
            <a:pPr lvl="1"/>
            <a:r>
              <a:rPr lang="en-GB" dirty="0"/>
              <a:t>Allows for complicated ‘roadmaps’ to be built as if building a unique route so all conditions can be assured a certain outcome.</a:t>
            </a:r>
          </a:p>
        </p:txBody>
      </p:sp>
    </p:spTree>
    <p:extLst>
      <p:ext uri="{BB962C8B-B14F-4D97-AF65-F5344CB8AC3E}">
        <p14:creationId xmlns:p14="http://schemas.microsoft.com/office/powerpoint/2010/main" val="27642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311282-57F5-F547-57ED-9A6ACCCE38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4630" y="1709738"/>
            <a:ext cx="8540969" cy="2852737"/>
          </a:xfrm>
        </p:spPr>
        <p:txBody>
          <a:bodyPr/>
          <a:lstStyle/>
          <a:p>
            <a:r>
              <a:rPr lang="en-GB" dirty="0"/>
              <a:t>Conditional Statements – </a:t>
            </a:r>
            <a:br>
              <a:rPr lang="en-GB" dirty="0"/>
            </a:br>
            <a:r>
              <a:rPr lang="en-GB" dirty="0"/>
              <a:t>Switch-case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186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3F0E6FB-3933-1D9A-5CE9-A626056E6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5400000">
            <a:off x="6894513" y="2525713"/>
            <a:ext cx="5297487" cy="1325562"/>
          </a:xfrm>
        </p:spPr>
        <p:txBody>
          <a:bodyPr/>
          <a:lstStyle/>
          <a:p>
            <a:r>
              <a:rPr lang="en-US" dirty="0"/>
              <a:t>Demo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A5064A5-E0ED-30AE-FA7A-A4B7ABBDA7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90513"/>
            <a:ext cx="7477125" cy="6318250"/>
          </a:xfrm>
          <a:noFill/>
        </p:spPr>
      </p:pic>
    </p:spTree>
    <p:extLst>
      <p:ext uri="{BB962C8B-B14F-4D97-AF65-F5344CB8AC3E}">
        <p14:creationId xmlns:p14="http://schemas.microsoft.com/office/powerpoint/2010/main" val="418948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C345C-0A90-0E0D-7FDF-6172140688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6455" y="1568669"/>
            <a:ext cx="8705358" cy="807983"/>
          </a:xfrm>
        </p:spPr>
        <p:txBody>
          <a:bodyPr/>
          <a:lstStyle/>
          <a:p>
            <a:r>
              <a:rPr lang="en-GB" dirty="0"/>
              <a:t>Conditional Statements – Switch-case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CF3748-08C9-1A90-BC32-0781271BBA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4924" y="2420938"/>
            <a:ext cx="9593317" cy="238754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Switch-case</a:t>
            </a:r>
          </a:p>
          <a:p>
            <a:pPr lvl="1"/>
            <a:r>
              <a:rPr lang="en-GB" dirty="0"/>
              <a:t>Singular validation route conditional</a:t>
            </a:r>
          </a:p>
          <a:p>
            <a:pPr lvl="2"/>
            <a:r>
              <a:rPr lang="en-GB" dirty="0"/>
              <a:t>Will only check if variable contains a certain value</a:t>
            </a:r>
          </a:p>
          <a:p>
            <a:pPr lvl="2"/>
            <a:r>
              <a:rPr lang="en-GB" dirty="0"/>
              <a:t>Semantic</a:t>
            </a:r>
          </a:p>
          <a:p>
            <a:pPr lvl="1"/>
            <a:r>
              <a:rPr lang="en-GB" dirty="0"/>
              <a:t>Multiple cases allow for easy ‘customized’ output or follow-up steps</a:t>
            </a:r>
          </a:p>
          <a:p>
            <a:pPr lvl="1"/>
            <a:r>
              <a:rPr lang="en-GB" dirty="0"/>
              <a:t>‘Case collapsing’ allows for multiple cases to have the same outcome</a:t>
            </a:r>
          </a:p>
          <a:p>
            <a:pPr lvl="1"/>
            <a:r>
              <a:rPr lang="en-GB" dirty="0"/>
              <a:t>Simplistic buildup compared to If/Else case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5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0F7680F-FAB3-CB95-8FDA-45EBB7DD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888" y="1999310"/>
            <a:ext cx="6192612" cy="3334690"/>
          </a:xfrm>
        </p:spPr>
        <p:txBody>
          <a:bodyPr/>
          <a:lstStyle/>
          <a:p>
            <a:r>
              <a:rPr lang="en-GB" sz="8000" dirty="0"/>
              <a:t>Questions?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92416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31DF-0479-68E0-0DFC-8A1D8FBA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762" y="579075"/>
            <a:ext cx="4944000" cy="1202592"/>
          </a:xfrm>
        </p:spPr>
        <p:txBody>
          <a:bodyPr anchor="b">
            <a:normAutofit/>
          </a:bodyPr>
          <a:lstStyle/>
          <a:p>
            <a:r>
              <a:rPr lang="nl-NL" dirty="0"/>
              <a:t>Single column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A03E97-42DE-3E12-B2BB-DDAB44ACA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03762" y="2160395"/>
            <a:ext cx="4944000" cy="41600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DBDF4CB-EC03-B85B-2560-EEF2B56AB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6" r="23455"/>
          <a:stretch/>
        </p:blipFill>
        <p:spPr>
          <a:xfrm>
            <a:off x="1078951" y="926765"/>
            <a:ext cx="4720930" cy="5004000"/>
          </a:xfrm>
          <a:prstGeom prst="rect">
            <a:avLst/>
          </a:prstGeom>
          <a:noFill/>
        </p:spPr>
      </p:pic>
      <p:sp>
        <p:nvSpPr>
          <p:cNvPr id="4" name="Tijdelijke aanduiding voor dianummer 3" hidden="1">
            <a:extLst>
              <a:ext uri="{FF2B5EF4-FFF2-40B4-BE49-F238E27FC236}">
                <a16:creationId xmlns:a16="http://schemas.microsoft.com/office/drawing/2014/main" id="{030B22D9-FA9A-024C-47A1-7F7AB828A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005EA0E-1E12-4947-94C8-FB6818BF9E30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4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31DF-0479-68E0-0DFC-8A1D8FBA8B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5538" y="460376"/>
            <a:ext cx="4926013" cy="1408112"/>
          </a:xfrm>
        </p:spPr>
        <p:txBody>
          <a:bodyPr/>
          <a:lstStyle/>
          <a:p>
            <a:r>
              <a:rPr lang="nl-NL" dirty="0"/>
              <a:t>Card-</a:t>
            </a:r>
            <a:r>
              <a:rPr lang="nl-NL" dirty="0" err="1"/>
              <a:t>grid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0B22D9-FA9A-024C-47A1-7F7AB828A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fld id="{5005EA0E-1E12-4947-94C8-FB6818BF9E30}" type="slidenum">
              <a:rPr lang="nl-NL" smtClean="0"/>
              <a:t>4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C615285-94DC-2EFE-27AF-DB967794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07" y="2318523"/>
            <a:ext cx="7260590" cy="38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8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31DF-0479-68E0-0DFC-8A1D8FBA8B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38400" y="457200"/>
            <a:ext cx="3095625" cy="1600200"/>
          </a:xfrm>
        </p:spPr>
        <p:txBody>
          <a:bodyPr anchor="b">
            <a:normAutofit/>
          </a:bodyPr>
          <a:lstStyle/>
          <a:p>
            <a:r>
              <a:rPr lang="nl-NL" dirty="0"/>
              <a:t>Magazine</a:t>
            </a:r>
          </a:p>
        </p:txBody>
      </p:sp>
      <p:sp>
        <p:nvSpPr>
          <p:cNvPr id="4" name="Tijdelijke aanduiding voor dianummer 3" hidden="1">
            <a:extLst>
              <a:ext uri="{FF2B5EF4-FFF2-40B4-BE49-F238E27FC236}">
                <a16:creationId xmlns:a16="http://schemas.microsoft.com/office/drawing/2014/main" id="{030B22D9-FA9A-024C-47A1-7F7AB828A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005EA0E-1E12-4947-94C8-FB6818BF9E30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1E0CD36-1913-D298-21EB-7377A09C2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95" y="2057400"/>
            <a:ext cx="7531210" cy="4443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570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31DF-0479-68E0-0DFC-8A1D8FBA8B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457200"/>
            <a:ext cx="3384550" cy="1600200"/>
          </a:xfrm>
        </p:spPr>
        <p:txBody>
          <a:bodyPr anchor="b">
            <a:normAutofit/>
          </a:bodyPr>
          <a:lstStyle/>
          <a:p>
            <a:r>
              <a:rPr lang="en-GB" dirty="0"/>
              <a:t>F</a:t>
            </a:r>
            <a:r>
              <a:rPr lang="nl-NL" dirty="0" err="1"/>
              <a:t>eatured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dianummer 3" hidden="1">
            <a:extLst>
              <a:ext uri="{FF2B5EF4-FFF2-40B4-BE49-F238E27FC236}">
                <a16:creationId xmlns:a16="http://schemas.microsoft.com/office/drawing/2014/main" id="{030B22D9-FA9A-024C-47A1-7F7AB828A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005EA0E-1E12-4947-94C8-FB6818BF9E30}" type="slidenum">
              <a:rPr lang="nl-NL" smtClean="0"/>
              <a:pPr>
                <a:spcAft>
                  <a:spcPts val="600"/>
                </a:spcAft>
              </a:pPr>
              <a:t>6</a:t>
            </a:fld>
            <a:endParaRPr lang="nl-NL"/>
          </a:p>
        </p:txBody>
      </p:sp>
      <p:pic>
        <p:nvPicPr>
          <p:cNvPr id="6" name="Afbeelding 5" descr="Afbeelding met tekst, visitekaartje, envelop, vectorafbeeldingen&#10;&#10;Automatisch gegenereerde beschrijving">
            <a:extLst>
              <a:ext uri="{FF2B5EF4-FFF2-40B4-BE49-F238E27FC236}">
                <a16:creationId xmlns:a16="http://schemas.microsoft.com/office/drawing/2014/main" id="{6502BDA6-F6BB-C189-1465-EAA9B36E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36" y="2759533"/>
            <a:ext cx="8205297" cy="40821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573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31DF-0479-68E0-0DFC-8A1D8FBA8B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069" y="3649718"/>
            <a:ext cx="3095625" cy="1600200"/>
          </a:xfrm>
        </p:spPr>
        <p:txBody>
          <a:bodyPr anchor="b">
            <a:normAutofit/>
          </a:bodyPr>
          <a:lstStyle/>
          <a:p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sidebar</a:t>
            </a:r>
            <a:endParaRPr lang="nl-NL" dirty="0"/>
          </a:p>
        </p:txBody>
      </p:sp>
      <p:sp>
        <p:nvSpPr>
          <p:cNvPr id="4" name="Tijdelijke aanduiding voor dianummer 3" hidden="1">
            <a:extLst>
              <a:ext uri="{FF2B5EF4-FFF2-40B4-BE49-F238E27FC236}">
                <a16:creationId xmlns:a16="http://schemas.microsoft.com/office/drawing/2014/main" id="{030B22D9-FA9A-024C-47A1-7F7AB828AA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69575" y="6356350"/>
            <a:ext cx="1622425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005EA0E-1E12-4947-94C8-FB6818BF9E30}" type="slidenum">
              <a:rPr lang="nl-NL" smtClean="0"/>
              <a:pPr>
                <a:spcAft>
                  <a:spcPts val="600"/>
                </a:spcAft>
              </a:pPr>
              <a:t>7</a:t>
            </a:fld>
            <a:endParaRPr lang="nl-NL"/>
          </a:p>
        </p:txBody>
      </p:sp>
      <p:pic>
        <p:nvPicPr>
          <p:cNvPr id="7" name="Afbeelding 6" descr="Afbeelding met tekst, keukenapparaat, föhn&#10;&#10;Automatisch gegenereerde beschrijving">
            <a:extLst>
              <a:ext uri="{FF2B5EF4-FFF2-40B4-BE49-F238E27FC236}">
                <a16:creationId xmlns:a16="http://schemas.microsoft.com/office/drawing/2014/main" id="{FF47FBBC-EA2B-041A-58B6-7B838A2D0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53" y="1012934"/>
            <a:ext cx="7474894" cy="37561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090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F6C0554-51C5-D1E2-CCB0-508397A01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Grids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52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6638F-599C-A3B6-637D-F83F87DFA9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56845" y="1947040"/>
            <a:ext cx="3384550" cy="543911"/>
          </a:xfrm>
        </p:spPr>
        <p:txBody>
          <a:bodyPr/>
          <a:lstStyle/>
          <a:p>
            <a:r>
              <a:rPr lang="en-GB" dirty="0"/>
              <a:t>Grid</a:t>
            </a:r>
            <a:endParaRPr lang="nl-NL" dirty="0"/>
          </a:p>
        </p:txBody>
      </p:sp>
      <p:pic>
        <p:nvPicPr>
          <p:cNvPr id="7" name="Tijdelijke aanduiding voor inhoud 6" descr="Afbeelding met schermafbeelding">
            <a:extLst>
              <a:ext uri="{FF2B5EF4-FFF2-40B4-BE49-F238E27FC236}">
                <a16:creationId xmlns:a16="http://schemas.microsoft.com/office/drawing/2014/main" id="{A88319AD-BDAC-E347-4D91-C76A840AAA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57198" y="314051"/>
            <a:ext cx="6302868" cy="5252686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5E82039-0914-0A2A-ADF5-F853B621361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56845" y="2668314"/>
            <a:ext cx="3384550" cy="274320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Method of </a:t>
            </a:r>
            <a:r>
              <a:rPr lang="en-GB" dirty="0" err="1"/>
              <a:t>ordening</a:t>
            </a:r>
            <a:r>
              <a:rPr lang="en-GB" dirty="0"/>
              <a:t> elements out on a responsive grid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Suited for 2 dimensional lay-outs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Provides ample control on the placement of items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59540"/>
      </p:ext>
    </p:extLst>
  </p:cSld>
  <p:clrMapOvr>
    <a:masterClrMapping/>
  </p:clrMapOvr>
</p:sld>
</file>

<file path=ppt/theme/theme1.xml><?xml version="1.0" encoding="utf-8"?>
<a:theme xmlns:a="http://schemas.openxmlformats.org/drawingml/2006/main" name="NHL Stenden - blauw">
  <a:themeElements>
    <a:clrScheme name="NHL Stenden 2024 blauw">
      <a:dk1>
        <a:srgbClr val="000000"/>
      </a:dk1>
      <a:lt1>
        <a:sysClr val="window" lastClr="FFFFFF"/>
      </a:lt1>
      <a:dk2>
        <a:srgbClr val="005AA7"/>
      </a:dk2>
      <a:lt2>
        <a:srgbClr val="FFFFFF"/>
      </a:lt2>
      <a:accent1>
        <a:srgbClr val="E52329"/>
      </a:accent1>
      <a:accent2>
        <a:srgbClr val="FF8CB2"/>
      </a:accent2>
      <a:accent3>
        <a:srgbClr val="005AA7"/>
      </a:accent3>
      <a:accent4>
        <a:srgbClr val="00A7A2"/>
      </a:accent4>
      <a:accent5>
        <a:srgbClr val="C4AFF2"/>
      </a:accent5>
      <a:accent6>
        <a:srgbClr val="7C2A8F"/>
      </a:accent6>
      <a:hlink>
        <a:srgbClr val="005AA7"/>
      </a:hlink>
      <a:folHlink>
        <a:srgbClr val="005AA7"/>
      </a:folHlink>
    </a:clrScheme>
    <a:fontScheme name="NHL Stenden 2021">
      <a:majorFont>
        <a:latin typeface="Cera PRO"/>
        <a:ea typeface=""/>
        <a:cs typeface=""/>
      </a:majorFont>
      <a:minorFont>
        <a:latin typeface="Cera PRO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L Stenden blauw2.potx" id="{95AB5E43-65BD-45D1-AC2E-96C0C9565D67}" vid="{CA7F74F6-B002-4A35-9BD7-86CE38057499}"/>
    </a:ext>
  </a:extLst>
</a:theme>
</file>

<file path=ppt/theme/theme2.xml><?xml version="1.0" encoding="utf-8"?>
<a:theme xmlns:a="http://schemas.openxmlformats.org/drawingml/2006/main" name="Tips">
  <a:themeElements>
    <a:clrScheme name="NHL Stenden 2024 blauw">
      <a:dk1>
        <a:srgbClr val="000000"/>
      </a:dk1>
      <a:lt1>
        <a:sysClr val="window" lastClr="FFFFFF"/>
      </a:lt1>
      <a:dk2>
        <a:srgbClr val="005AA7"/>
      </a:dk2>
      <a:lt2>
        <a:srgbClr val="FFFFFF"/>
      </a:lt2>
      <a:accent1>
        <a:srgbClr val="E52329"/>
      </a:accent1>
      <a:accent2>
        <a:srgbClr val="FF8CB2"/>
      </a:accent2>
      <a:accent3>
        <a:srgbClr val="005AA7"/>
      </a:accent3>
      <a:accent4>
        <a:srgbClr val="00A7A2"/>
      </a:accent4>
      <a:accent5>
        <a:srgbClr val="C4AFF2"/>
      </a:accent5>
      <a:accent6>
        <a:srgbClr val="7C2A8F"/>
      </a:accent6>
      <a:hlink>
        <a:srgbClr val="005AA7"/>
      </a:hlink>
      <a:folHlink>
        <a:srgbClr val="005AA7"/>
      </a:folHlink>
    </a:clrScheme>
    <a:fontScheme name="NHL Stenden 2021">
      <a:majorFont>
        <a:latin typeface="Cera PRO"/>
        <a:ea typeface=""/>
        <a:cs typeface=""/>
      </a:majorFont>
      <a:minorFont>
        <a:latin typeface="Cer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L Stenden blauw2.potx" id="{95AB5E43-65BD-45D1-AC2E-96C0C9565D67}" vid="{529DBF65-ABAA-4E7D-BE8E-CF813564FB77}"/>
    </a:ext>
  </a:extLst>
</a:theme>
</file>

<file path=ppt/theme/theme3.xml><?xml version="1.0" encoding="utf-8"?>
<a:theme xmlns:a="http://schemas.openxmlformats.org/drawingml/2006/main" name="Office Theme">
  <a:themeElements>
    <a:clrScheme name="NHL Stenden 2024 blauw">
      <a:dk1>
        <a:srgbClr val="000000"/>
      </a:dk1>
      <a:lt1>
        <a:sysClr val="window" lastClr="FFFFFF"/>
      </a:lt1>
      <a:dk2>
        <a:srgbClr val="005AA7"/>
      </a:dk2>
      <a:lt2>
        <a:srgbClr val="FFFFFF"/>
      </a:lt2>
      <a:accent1>
        <a:srgbClr val="E52329"/>
      </a:accent1>
      <a:accent2>
        <a:srgbClr val="FF8CB2"/>
      </a:accent2>
      <a:accent3>
        <a:srgbClr val="005AA7"/>
      </a:accent3>
      <a:accent4>
        <a:srgbClr val="00A7A2"/>
      </a:accent4>
      <a:accent5>
        <a:srgbClr val="C4AFF2"/>
      </a:accent5>
      <a:accent6>
        <a:srgbClr val="7C2A8F"/>
      </a:accent6>
      <a:hlink>
        <a:srgbClr val="005AA7"/>
      </a:hlink>
      <a:folHlink>
        <a:srgbClr val="005AA7"/>
      </a:folHlink>
    </a:clrScheme>
    <a:fontScheme name="NHL Stenden 2021">
      <a:majorFont>
        <a:latin typeface="Cera PRO"/>
        <a:ea typeface=""/>
        <a:cs typeface=""/>
      </a:majorFont>
      <a:minorFont>
        <a:latin typeface="Cer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NHL Stenden 2024 blauw">
      <a:dk1>
        <a:srgbClr val="000000"/>
      </a:dk1>
      <a:lt1>
        <a:sysClr val="window" lastClr="FFFFFF"/>
      </a:lt1>
      <a:dk2>
        <a:srgbClr val="005AA7"/>
      </a:dk2>
      <a:lt2>
        <a:srgbClr val="FFFFFF"/>
      </a:lt2>
      <a:accent1>
        <a:srgbClr val="E52329"/>
      </a:accent1>
      <a:accent2>
        <a:srgbClr val="FF8CB2"/>
      </a:accent2>
      <a:accent3>
        <a:srgbClr val="005AA7"/>
      </a:accent3>
      <a:accent4>
        <a:srgbClr val="00A7A2"/>
      </a:accent4>
      <a:accent5>
        <a:srgbClr val="C4AFF2"/>
      </a:accent5>
      <a:accent6>
        <a:srgbClr val="7C2A8F"/>
      </a:accent6>
      <a:hlink>
        <a:srgbClr val="005AA7"/>
      </a:hlink>
      <a:folHlink>
        <a:srgbClr val="005AA7"/>
      </a:folHlink>
    </a:clrScheme>
    <a:fontScheme name="NHL Stenden 2021">
      <a:majorFont>
        <a:latin typeface="Cera PRO"/>
        <a:ea typeface=""/>
        <a:cs typeface=""/>
      </a:majorFont>
      <a:minorFont>
        <a:latin typeface="Cer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481D157199FC4B9897347CD8C38A25" ma:contentTypeVersion="18" ma:contentTypeDescription="Create a new document." ma:contentTypeScope="" ma:versionID="ed7ce95f3bd3159b9f60b06e8d49b0bf">
  <xsd:schema xmlns:xsd="http://www.w3.org/2001/XMLSchema" xmlns:xs="http://www.w3.org/2001/XMLSchema" xmlns:p="http://schemas.microsoft.com/office/2006/metadata/properties" xmlns:ns2="2cd9b337-aae3-4ac5-ba69-a0932c9ec233" xmlns:ns3="047440db-7a8a-4d24-96d0-181107cf252c" targetNamespace="http://schemas.microsoft.com/office/2006/metadata/properties" ma:root="true" ma:fieldsID="b24b2ed5e4e2bd1983543c1ec73897c4" ns2:_="" ns3:_="">
    <xsd:import namespace="2cd9b337-aae3-4ac5-ba69-a0932c9ec233"/>
    <xsd:import namespace="047440db-7a8a-4d24-96d0-181107cf25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d9b337-aae3-4ac5-ba69-a0932c9ec2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02e4e3a-1431-4321-a2fb-937b74f002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440db-7a8a-4d24-96d0-181107cf25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0f14295-784b-4c50-ba0c-c47a0e53ac5b}" ma:internalName="TaxCatchAll" ma:showField="CatchAllData" ma:web="047440db-7a8a-4d24-96d0-181107cf25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7440db-7a8a-4d24-96d0-181107cf252c" xsi:nil="true"/>
    <lcf76f155ced4ddcb4097134ff3c332f xmlns="2cd9b337-aae3-4ac5-ba69-a0932c9ec23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C2248A-0E1F-4F02-BC32-A58771B86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d9b337-aae3-4ac5-ba69-a0932c9ec233"/>
    <ds:schemaRef ds:uri="047440db-7a8a-4d24-96d0-181107cf2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2F672B-761B-420E-864C-8803B7E5748F}">
  <ds:schemaRefs>
    <ds:schemaRef ds:uri="http://schemas.microsoft.com/office/2006/metadata/properties"/>
    <ds:schemaRef ds:uri="http://schemas.microsoft.com/office/infopath/2007/PartnerControls"/>
    <ds:schemaRef ds:uri="879d5ecb-e49b-4a95-ba08-471b383466e3"/>
    <ds:schemaRef ds:uri="5f7036a3-42ed-4180-a222-845a9748f64a"/>
    <ds:schemaRef ds:uri="047440db-7a8a-4d24-96d0-181107cf252c"/>
    <ds:schemaRef ds:uri="2cd9b337-aae3-4ac5-ba69-a0932c9ec233"/>
  </ds:schemaRefs>
</ds:datastoreItem>
</file>

<file path=customXml/itemProps3.xml><?xml version="1.0" encoding="utf-8"?>
<ds:datastoreItem xmlns:ds="http://schemas.openxmlformats.org/officeDocument/2006/customXml" ds:itemID="{F573F73A-773E-419C-BE84-69E0EF21FA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NHL Stenden blauw</Template>
  <TotalTime>1071</TotalTime>
  <Words>607</Words>
  <Application>Microsoft Office PowerPoint</Application>
  <PresentationFormat>Widescreen</PresentationFormat>
  <Paragraphs>127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Wingdings</vt:lpstr>
      <vt:lpstr>Cera PRO</vt:lpstr>
      <vt:lpstr>Calibri Light</vt:lpstr>
      <vt:lpstr>Plus Jakarta Sans</vt:lpstr>
      <vt:lpstr>Arial</vt:lpstr>
      <vt:lpstr>Calibri</vt:lpstr>
      <vt:lpstr>NHL Stenden - blauw</vt:lpstr>
      <vt:lpstr>Tips</vt:lpstr>
      <vt:lpstr>Webdevelopment - Basics</vt:lpstr>
      <vt:lpstr>Webpage design and layout</vt:lpstr>
      <vt:lpstr>Single column</vt:lpstr>
      <vt:lpstr>Card-grid</vt:lpstr>
      <vt:lpstr>Magazine</vt:lpstr>
      <vt:lpstr>Featured Image</vt:lpstr>
      <vt:lpstr>Fixed sidebar</vt:lpstr>
      <vt:lpstr>Grids</vt:lpstr>
      <vt:lpstr>Grid</vt:lpstr>
      <vt:lpstr>Grid lay-out</vt:lpstr>
      <vt:lpstr>Demo 1</vt:lpstr>
      <vt:lpstr>Demo recap</vt:lpstr>
      <vt:lpstr>Flexbox</vt:lpstr>
      <vt:lpstr>Flexbox</vt:lpstr>
      <vt:lpstr>Flexbox direction</vt:lpstr>
      <vt:lpstr>Flexbox wrap</vt:lpstr>
      <vt:lpstr>Justify content </vt:lpstr>
      <vt:lpstr>Demo 1</vt:lpstr>
      <vt:lpstr>Demo recap</vt:lpstr>
      <vt:lpstr>PHP</vt:lpstr>
      <vt:lpstr>Conditional Statements</vt:lpstr>
      <vt:lpstr>Conditional Statements – If/Else</vt:lpstr>
      <vt:lpstr>Demo 1</vt:lpstr>
      <vt:lpstr>Conditional Statements – If/Else </vt:lpstr>
      <vt:lpstr>Conditional Statements –  Switch-case</vt:lpstr>
      <vt:lpstr>Demo 1</vt:lpstr>
      <vt:lpstr>Conditional Statements – Switch-case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Gerjan van Oenen</dc:creator>
  <dc:description/>
  <cp:lastModifiedBy>Gerjan van Oenen</cp:lastModifiedBy>
  <cp:revision>1</cp:revision>
  <dcterms:created xsi:type="dcterms:W3CDTF">2024-09-02T11:45:38Z</dcterms:created>
  <dcterms:modified xsi:type="dcterms:W3CDTF">2024-09-09T07:30:07Z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0x010100C7481D157199FC4B9897347CD8C38A25</vt:lpwstr>
  </property>
  <property fmtid="{D5CDD505-2E9C-101B-9397-08002B2CF9AE}" pid="3" name="MediaServiceImageTags">
    <vt:lpwstr/>
  </property>
</Properties>
</file>